
<file path=[Content_Types].xml><?xml version="1.0" encoding="utf-8"?>
<Types xmlns="http://schemas.openxmlformats.org/package/2006/content-types">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0"/>
  </p:notesMasterIdLst>
  <p:sldIdLst>
    <p:sldId id="256" r:id="rId5"/>
    <p:sldId id="276" r:id="rId6"/>
    <p:sldId id="277" r:id="rId7"/>
    <p:sldId id="275" r:id="rId8"/>
    <p:sldId id="268" r:id="rId9"/>
  </p:sldIdLst>
  <p:sldSz cx="6858000" cy="9906000" type="A4"/>
  <p:notesSz cx="6669088"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9" roundtripDataSignature="AMtx7mhoyhbP3dNikUEbSe/NwCBqz9TbY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743A"/>
    <a:srgbClr val="F46F21"/>
    <a:srgbClr val="0798C6"/>
    <a:srgbClr val="05A8DA"/>
    <a:srgbClr val="FF8100"/>
    <a:srgbClr val="F59752"/>
    <a:srgbClr val="00ACFF"/>
    <a:srgbClr val="DCE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D059D5-E29B-CE40-AF97-2361BB29CFB7}" v="31" dt="2025-05-20T03:27:18.078"/>
  </p1510:revLst>
</p1510:revInfo>
</file>

<file path=ppt/tableStyles.xml><?xml version="1.0" encoding="utf-8"?>
<a:tblStyleLst xmlns:a="http://schemas.openxmlformats.org/drawingml/2006/main" def="{EACE90AF-C995-45CE-BEE1-DD96CC34078E}">
  <a:tblStyle styleId="{EACE90AF-C995-45CE-BEE1-DD96CC34078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4E1CD21-46CF-46FF-8D05-E3E833E89F0E}" styleName="Table_1">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084"/>
    <p:restoredTop sz="94613"/>
  </p:normalViewPr>
  <p:slideViewPr>
    <p:cSldViewPr snapToGrid="0">
      <p:cViewPr varScale="1">
        <p:scale>
          <a:sx n="71" d="100"/>
          <a:sy n="71" d="100"/>
        </p:scale>
        <p:origin x="369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25" Type="http://schemas.microsoft.com/office/2015/10/relationships/revisionInfo" Target="revisionInfo.xml"/><Relationship Id="rId2" Type="http://schemas.openxmlformats.org/officeDocument/2006/relationships/customXml" Target="../customXml/item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24" Type="http://schemas.microsoft.com/office/2016/11/relationships/changesInfo" Target="changesInfos/changesInfo1.xml"/><Relationship Id="rId5" Type="http://schemas.openxmlformats.org/officeDocument/2006/relationships/slide" Target="slides/slide1.xml"/><Relationship Id="rId23" Type="http://schemas.openxmlformats.org/officeDocument/2006/relationships/tableStyles" Target="tableStyles.xml"/><Relationship Id="rId10" Type="http://schemas.openxmlformats.org/officeDocument/2006/relationships/notesMaster" Target="notesMasters/notesMaster1.xml"/><Relationship Id="rId19"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a Kor" userId="cbf45570-a8f2-4fe6-b6c5-a281e82372c0" providerId="ADAL" clId="{C5D059D5-E29B-CE40-AF97-2361BB29CFB7}"/>
    <pc:docChg chg="undo custSel addSld modSld">
      <pc:chgData name="Youna Kor" userId="cbf45570-a8f2-4fe6-b6c5-a281e82372c0" providerId="ADAL" clId="{C5D059D5-E29B-CE40-AF97-2361BB29CFB7}" dt="2025-05-20T03:28:05.330" v="662" actId="20577"/>
      <pc:docMkLst>
        <pc:docMk/>
      </pc:docMkLst>
      <pc:sldChg chg="modSp mod">
        <pc:chgData name="Youna Kor" userId="cbf45570-a8f2-4fe6-b6c5-a281e82372c0" providerId="ADAL" clId="{C5D059D5-E29B-CE40-AF97-2361BB29CFB7}" dt="2025-05-20T03:28:05.330" v="662" actId="20577"/>
        <pc:sldMkLst>
          <pc:docMk/>
          <pc:sldMk cId="0" sldId="256"/>
        </pc:sldMkLst>
        <pc:spChg chg="mod">
          <ac:chgData name="Youna Kor" userId="cbf45570-a8f2-4fe6-b6c5-a281e82372c0" providerId="ADAL" clId="{C5D059D5-E29B-CE40-AF97-2361BB29CFB7}" dt="2025-05-14T08:09:58.618" v="466" actId="34136"/>
          <ac:spMkLst>
            <pc:docMk/>
            <pc:sldMk cId="0" sldId="256"/>
            <ac:spMk id="10" creationId="{63602C09-8810-F030-21A3-13CCAA44B29F}"/>
          </ac:spMkLst>
        </pc:spChg>
        <pc:spChg chg="mod">
          <ac:chgData name="Youna Kor" userId="cbf45570-a8f2-4fe6-b6c5-a281e82372c0" providerId="ADAL" clId="{C5D059D5-E29B-CE40-AF97-2361BB29CFB7}" dt="2025-05-20T03:27:43.596" v="655" actId="20577"/>
          <ac:spMkLst>
            <pc:docMk/>
            <pc:sldMk cId="0" sldId="256"/>
            <ac:spMk id="19" creationId="{545DCD36-FCD9-F0ED-9499-65018E5E3BCC}"/>
          </ac:spMkLst>
        </pc:spChg>
        <pc:spChg chg="mod">
          <ac:chgData name="Youna Kor" userId="cbf45570-a8f2-4fe6-b6c5-a281e82372c0" providerId="ADAL" clId="{C5D059D5-E29B-CE40-AF97-2361BB29CFB7}" dt="2025-05-14T08:02:20.501" v="451" actId="34135"/>
          <ac:spMkLst>
            <pc:docMk/>
            <pc:sldMk cId="0" sldId="256"/>
            <ac:spMk id="35" creationId="{7E4D1431-CA70-0022-011C-6C4745D48685}"/>
          </ac:spMkLst>
        </pc:spChg>
        <pc:spChg chg="mod">
          <ac:chgData name="Youna Kor" userId="cbf45570-a8f2-4fe6-b6c5-a281e82372c0" providerId="ADAL" clId="{C5D059D5-E29B-CE40-AF97-2361BB29CFB7}" dt="2025-05-14T08:02:20.501" v="451" actId="34135"/>
          <ac:spMkLst>
            <pc:docMk/>
            <pc:sldMk cId="0" sldId="256"/>
            <ac:spMk id="40" creationId="{4774DC50-3B91-D847-0CFF-8D985A1D8EEB}"/>
          </ac:spMkLst>
        </pc:spChg>
        <pc:spChg chg="mod">
          <ac:chgData name="Youna Kor" userId="cbf45570-a8f2-4fe6-b6c5-a281e82372c0" providerId="ADAL" clId="{C5D059D5-E29B-CE40-AF97-2361BB29CFB7}" dt="2025-05-20T03:27:32.592" v="654" actId="20577"/>
          <ac:spMkLst>
            <pc:docMk/>
            <pc:sldMk cId="0" sldId="256"/>
            <ac:spMk id="56" creationId="{B9C5C7E2-6072-426B-F729-357E6153F970}"/>
          </ac:spMkLst>
        </pc:spChg>
        <pc:spChg chg="mod">
          <ac:chgData name="Youna Kor" userId="cbf45570-a8f2-4fe6-b6c5-a281e82372c0" providerId="ADAL" clId="{C5D059D5-E29B-CE40-AF97-2361BB29CFB7}" dt="2025-05-14T08:02:20.501" v="451" actId="34135"/>
          <ac:spMkLst>
            <pc:docMk/>
            <pc:sldMk cId="0" sldId="256"/>
            <ac:spMk id="61" creationId="{314263D7-8A4A-CC73-B924-83188BDEF490}"/>
          </ac:spMkLst>
        </pc:spChg>
        <pc:spChg chg="mod">
          <ac:chgData name="Youna Kor" userId="cbf45570-a8f2-4fe6-b6c5-a281e82372c0" providerId="ADAL" clId="{C5D059D5-E29B-CE40-AF97-2361BB29CFB7}" dt="2025-05-14T08:02:20.501" v="451" actId="34135"/>
          <ac:spMkLst>
            <pc:docMk/>
            <pc:sldMk cId="0" sldId="256"/>
            <ac:spMk id="66" creationId="{1DBABBF5-44D3-7ADC-FEFB-338F735D152E}"/>
          </ac:spMkLst>
        </pc:spChg>
        <pc:spChg chg="mod">
          <ac:chgData name="Youna Kor" userId="cbf45570-a8f2-4fe6-b6c5-a281e82372c0" providerId="ADAL" clId="{C5D059D5-E29B-CE40-AF97-2361BB29CFB7}" dt="2025-05-20T03:28:05.330" v="662" actId="20577"/>
          <ac:spMkLst>
            <pc:docMk/>
            <pc:sldMk cId="0" sldId="256"/>
            <ac:spMk id="74" creationId="{DA7DC4FC-961F-ED93-8737-A1C81D6BE02E}"/>
          </ac:spMkLst>
        </pc:spChg>
        <pc:spChg chg="mod">
          <ac:chgData name="Youna Kor" userId="cbf45570-a8f2-4fe6-b6c5-a281e82372c0" providerId="ADAL" clId="{C5D059D5-E29B-CE40-AF97-2361BB29CFB7}" dt="2025-05-20T01:39:07.064" v="556" actId="34135"/>
          <ac:spMkLst>
            <pc:docMk/>
            <pc:sldMk cId="0" sldId="256"/>
            <ac:spMk id="75" creationId="{5599BCA3-54A0-DEEB-69A7-8BD474E4CE32}"/>
          </ac:spMkLst>
        </pc:spChg>
        <pc:spChg chg="mod">
          <ac:chgData name="Youna Kor" userId="cbf45570-a8f2-4fe6-b6c5-a281e82372c0" providerId="ADAL" clId="{C5D059D5-E29B-CE40-AF97-2361BB29CFB7}" dt="2025-05-20T01:37:07.103" v="512" actId="207"/>
          <ac:spMkLst>
            <pc:docMk/>
            <pc:sldMk cId="0" sldId="256"/>
            <ac:spMk id="80" creationId="{289F0A31-8167-1ECD-F495-5794798DD63D}"/>
          </ac:spMkLst>
        </pc:spChg>
        <pc:spChg chg="mod">
          <ac:chgData name="Youna Kor" userId="cbf45570-a8f2-4fe6-b6c5-a281e82372c0" providerId="ADAL" clId="{C5D059D5-E29B-CE40-AF97-2361BB29CFB7}" dt="2025-05-20T01:37:03.894" v="511" actId="207"/>
          <ac:spMkLst>
            <pc:docMk/>
            <pc:sldMk cId="0" sldId="256"/>
            <ac:spMk id="84" creationId="{2951EC82-2DD8-A413-6B93-23974C1D8C18}"/>
          </ac:spMkLst>
        </pc:spChg>
        <pc:spChg chg="mod">
          <ac:chgData name="Youna Kor" userId="cbf45570-a8f2-4fe6-b6c5-a281e82372c0" providerId="ADAL" clId="{C5D059D5-E29B-CE40-AF97-2361BB29CFB7}" dt="2025-05-20T01:38:10.014" v="545" actId="12"/>
          <ac:spMkLst>
            <pc:docMk/>
            <pc:sldMk cId="0" sldId="256"/>
            <ac:spMk id="104" creationId="{3324E2DD-B857-4EF7-F602-7FD561F15FF6}"/>
          </ac:spMkLst>
        </pc:spChg>
        <pc:spChg chg="mod">
          <ac:chgData name="Youna Kor" userId="cbf45570-a8f2-4fe6-b6c5-a281e82372c0" providerId="ADAL" clId="{C5D059D5-E29B-CE40-AF97-2361BB29CFB7}" dt="2025-05-20T01:38:47.312" v="553" actId="34135"/>
          <ac:spMkLst>
            <pc:docMk/>
            <pc:sldMk cId="0" sldId="256"/>
            <ac:spMk id="108" creationId="{E1E53CE8-571D-4D1A-BAAF-8518BBF0E5FC}"/>
          </ac:spMkLst>
        </pc:spChg>
        <pc:spChg chg="mod">
          <ac:chgData name="Youna Kor" userId="cbf45570-a8f2-4fe6-b6c5-a281e82372c0" providerId="ADAL" clId="{C5D059D5-E29B-CE40-AF97-2361BB29CFB7}" dt="2025-05-14T08:02:20.501" v="451" actId="34135"/>
          <ac:spMkLst>
            <pc:docMk/>
            <pc:sldMk cId="0" sldId="256"/>
            <ac:spMk id="113" creationId="{882A8D26-A180-C29C-0C07-D21A4ACEB0E0}"/>
          </ac:spMkLst>
        </pc:spChg>
        <pc:spChg chg="mod">
          <ac:chgData name="Youna Kor" userId="cbf45570-a8f2-4fe6-b6c5-a281e82372c0" providerId="ADAL" clId="{C5D059D5-E29B-CE40-AF97-2361BB29CFB7}" dt="2025-05-14T08:02:20.501" v="451" actId="34135"/>
          <ac:spMkLst>
            <pc:docMk/>
            <pc:sldMk cId="0" sldId="256"/>
            <ac:spMk id="121" creationId="{91A2B4D2-658D-1968-B24A-BD694C496EC1}"/>
          </ac:spMkLst>
        </pc:spChg>
        <pc:spChg chg="mod">
          <ac:chgData name="Youna Kor" userId="cbf45570-a8f2-4fe6-b6c5-a281e82372c0" providerId="ADAL" clId="{C5D059D5-E29B-CE40-AF97-2361BB29CFB7}" dt="2025-05-14T08:02:20.501" v="451" actId="34135"/>
          <ac:spMkLst>
            <pc:docMk/>
            <pc:sldMk cId="0" sldId="256"/>
            <ac:spMk id="136" creationId="{6D75440A-BB91-8F17-F675-16DF49B0965C}"/>
          </ac:spMkLst>
        </pc:spChg>
        <pc:spChg chg="mod">
          <ac:chgData name="Youna Kor" userId="cbf45570-a8f2-4fe6-b6c5-a281e82372c0" providerId="ADAL" clId="{C5D059D5-E29B-CE40-AF97-2361BB29CFB7}" dt="2025-05-14T08:02:20.501" v="451" actId="34135"/>
          <ac:spMkLst>
            <pc:docMk/>
            <pc:sldMk cId="0" sldId="256"/>
            <ac:spMk id="140" creationId="{C9CC148A-5DDF-55BC-B491-AE064065534F}"/>
          </ac:spMkLst>
        </pc:spChg>
        <pc:spChg chg="mod">
          <ac:chgData name="Youna Kor" userId="cbf45570-a8f2-4fe6-b6c5-a281e82372c0" providerId="ADAL" clId="{C5D059D5-E29B-CE40-AF97-2361BB29CFB7}" dt="2025-05-20T01:44:18.950" v="634" actId="20577"/>
          <ac:spMkLst>
            <pc:docMk/>
            <pc:sldMk cId="0" sldId="256"/>
            <ac:spMk id="143" creationId="{12A5B840-F9AC-38DD-82AF-03D9D0E1B079}"/>
          </ac:spMkLst>
        </pc:spChg>
      </pc:sldChg>
      <pc:sldChg chg="addSp delSp modSp add mod">
        <pc:chgData name="Youna Kor" userId="cbf45570-a8f2-4fe6-b6c5-a281e82372c0" providerId="ADAL" clId="{C5D059D5-E29B-CE40-AF97-2361BB29CFB7}" dt="2025-05-14T08:03:07.033" v="457" actId="34135"/>
        <pc:sldMkLst>
          <pc:docMk/>
          <pc:sldMk cId="0" sldId="268"/>
        </pc:sldMkLst>
        <pc:spChg chg="add mod topLvl">
          <ac:chgData name="Youna Kor" userId="cbf45570-a8f2-4fe6-b6c5-a281e82372c0" providerId="ADAL" clId="{C5D059D5-E29B-CE40-AF97-2361BB29CFB7}" dt="2025-05-14T08:02:35.376" v="452" actId="165"/>
          <ac:spMkLst>
            <pc:docMk/>
            <pc:sldMk cId="0" sldId="268"/>
            <ac:spMk id="2" creationId="{644880EA-F863-DFE8-E6E9-56678C386092}"/>
          </ac:spMkLst>
        </pc:spChg>
        <pc:spChg chg="add mod topLvl">
          <ac:chgData name="Youna Kor" userId="cbf45570-a8f2-4fe6-b6c5-a281e82372c0" providerId="ADAL" clId="{C5D059D5-E29B-CE40-AF97-2361BB29CFB7}" dt="2025-05-14T08:02:42.858" v="453" actId="165"/>
          <ac:spMkLst>
            <pc:docMk/>
            <pc:sldMk cId="0" sldId="268"/>
            <ac:spMk id="3" creationId="{974FF53A-D6A8-B923-BF52-0500585D3035}"/>
          </ac:spMkLst>
        </pc:spChg>
        <pc:spChg chg="add mod topLvl">
          <ac:chgData name="Youna Kor" userId="cbf45570-a8f2-4fe6-b6c5-a281e82372c0" providerId="ADAL" clId="{C5D059D5-E29B-CE40-AF97-2361BB29CFB7}" dt="2025-05-14T08:02:42.858" v="453" actId="165"/>
          <ac:spMkLst>
            <pc:docMk/>
            <pc:sldMk cId="0" sldId="268"/>
            <ac:spMk id="4" creationId="{99168583-3F68-D623-75FC-E032CD3C05BD}"/>
          </ac:spMkLst>
        </pc:spChg>
        <pc:spChg chg="add mod">
          <ac:chgData name="Youna Kor" userId="cbf45570-a8f2-4fe6-b6c5-a281e82372c0" providerId="ADAL" clId="{C5D059D5-E29B-CE40-AF97-2361BB29CFB7}" dt="2025-05-14T07:48:04.716" v="371" actId="20577"/>
          <ac:spMkLst>
            <pc:docMk/>
            <pc:sldMk cId="0" sldId="268"/>
            <ac:spMk id="5" creationId="{4838468A-93E3-4F70-21C0-CAD5E62E60C1}"/>
          </ac:spMkLst>
        </pc:spChg>
        <pc:spChg chg="add mod">
          <ac:chgData name="Youna Kor" userId="cbf45570-a8f2-4fe6-b6c5-a281e82372c0" providerId="ADAL" clId="{C5D059D5-E29B-CE40-AF97-2361BB29CFB7}" dt="2025-05-14T07:48:30.966" v="377" actId="20577"/>
          <ac:spMkLst>
            <pc:docMk/>
            <pc:sldMk cId="0" sldId="268"/>
            <ac:spMk id="6" creationId="{318A9CBA-EA18-4072-8570-59A0B0B26153}"/>
          </ac:spMkLst>
        </pc:spChg>
        <pc:spChg chg="add mod">
          <ac:chgData name="Youna Kor" userId="cbf45570-a8f2-4fe6-b6c5-a281e82372c0" providerId="ADAL" clId="{C5D059D5-E29B-CE40-AF97-2361BB29CFB7}" dt="2025-05-14T07:52:08.583" v="450" actId="1036"/>
          <ac:spMkLst>
            <pc:docMk/>
            <pc:sldMk cId="0" sldId="268"/>
            <ac:spMk id="7" creationId="{7F97A24C-9382-36B7-8548-E05B5A9BA7FA}"/>
          </ac:spMkLst>
        </pc:spChg>
        <pc:spChg chg="add mod">
          <ac:chgData name="Youna Kor" userId="cbf45570-a8f2-4fe6-b6c5-a281e82372c0" providerId="ADAL" clId="{C5D059D5-E29B-CE40-AF97-2361BB29CFB7}" dt="2025-05-14T07:52:08.583" v="450" actId="1036"/>
          <ac:spMkLst>
            <pc:docMk/>
            <pc:sldMk cId="0" sldId="268"/>
            <ac:spMk id="10" creationId="{0F807578-8679-76B3-A708-FEF5848D0FAA}"/>
          </ac:spMkLst>
        </pc:spChg>
        <pc:spChg chg="mod topLvl">
          <ac:chgData name="Youna Kor" userId="cbf45570-a8f2-4fe6-b6c5-a281e82372c0" providerId="ADAL" clId="{C5D059D5-E29B-CE40-AF97-2361BB29CFB7}" dt="2025-05-14T08:02:35.376" v="452" actId="165"/>
          <ac:spMkLst>
            <pc:docMk/>
            <pc:sldMk cId="0" sldId="268"/>
            <ac:spMk id="13" creationId="{FC8BAE97-0A23-C596-B3E9-64B5283DA734}"/>
          </ac:spMkLst>
        </pc:spChg>
        <pc:spChg chg="mod topLvl">
          <ac:chgData name="Youna Kor" userId="cbf45570-a8f2-4fe6-b6c5-a281e82372c0" providerId="ADAL" clId="{C5D059D5-E29B-CE40-AF97-2361BB29CFB7}" dt="2025-05-14T08:03:07.033" v="457" actId="34135"/>
          <ac:spMkLst>
            <pc:docMk/>
            <pc:sldMk cId="0" sldId="268"/>
            <ac:spMk id="529" creationId="{00000000-0000-0000-0000-000000000000}"/>
          </ac:spMkLst>
        </pc:spChg>
        <pc:spChg chg="mod topLvl">
          <ac:chgData name="Youna Kor" userId="cbf45570-a8f2-4fe6-b6c5-a281e82372c0" providerId="ADAL" clId="{C5D059D5-E29B-CE40-AF97-2361BB29CFB7}" dt="2025-05-14T08:03:07.033" v="457" actId="34135"/>
          <ac:spMkLst>
            <pc:docMk/>
            <pc:sldMk cId="0" sldId="268"/>
            <ac:spMk id="530" creationId="{00000000-0000-0000-0000-000000000000}"/>
          </ac:spMkLst>
        </pc:spChg>
        <pc:spChg chg="mod topLvl">
          <ac:chgData name="Youna Kor" userId="cbf45570-a8f2-4fe6-b6c5-a281e82372c0" providerId="ADAL" clId="{C5D059D5-E29B-CE40-AF97-2361BB29CFB7}" dt="2025-05-14T08:03:07.033" v="457" actId="34135"/>
          <ac:spMkLst>
            <pc:docMk/>
            <pc:sldMk cId="0" sldId="268"/>
            <ac:spMk id="531" creationId="{00000000-0000-0000-0000-000000000000}"/>
          </ac:spMkLst>
        </pc:spChg>
        <pc:spChg chg="mod topLvl">
          <ac:chgData name="Youna Kor" userId="cbf45570-a8f2-4fe6-b6c5-a281e82372c0" providerId="ADAL" clId="{C5D059D5-E29B-CE40-AF97-2361BB29CFB7}" dt="2025-05-14T07:46:38.612" v="346" actId="1035"/>
          <ac:spMkLst>
            <pc:docMk/>
            <pc:sldMk cId="0" sldId="268"/>
            <ac:spMk id="532" creationId="{00000000-0000-0000-0000-000000000000}"/>
          </ac:spMkLst>
        </pc:spChg>
        <pc:spChg chg="mod topLvl">
          <ac:chgData name="Youna Kor" userId="cbf45570-a8f2-4fe6-b6c5-a281e82372c0" providerId="ADAL" clId="{C5D059D5-E29B-CE40-AF97-2361BB29CFB7}" dt="2025-05-14T08:03:07.033" v="457" actId="34135"/>
          <ac:spMkLst>
            <pc:docMk/>
            <pc:sldMk cId="0" sldId="268"/>
            <ac:spMk id="533" creationId="{00000000-0000-0000-0000-000000000000}"/>
          </ac:spMkLst>
        </pc:spChg>
        <pc:spChg chg="mod">
          <ac:chgData name="Youna Kor" userId="cbf45570-a8f2-4fe6-b6c5-a281e82372c0" providerId="ADAL" clId="{C5D059D5-E29B-CE40-AF97-2361BB29CFB7}" dt="2025-05-14T07:46:38.612" v="346" actId="1035"/>
          <ac:spMkLst>
            <pc:docMk/>
            <pc:sldMk cId="0" sldId="268"/>
            <ac:spMk id="534" creationId="{00000000-0000-0000-0000-000000000000}"/>
          </ac:spMkLst>
        </pc:spChg>
        <pc:spChg chg="mod">
          <ac:chgData name="Youna Kor" userId="cbf45570-a8f2-4fe6-b6c5-a281e82372c0" providerId="ADAL" clId="{C5D059D5-E29B-CE40-AF97-2361BB29CFB7}" dt="2025-05-14T08:03:07.033" v="457" actId="34135"/>
          <ac:spMkLst>
            <pc:docMk/>
            <pc:sldMk cId="0" sldId="268"/>
            <ac:spMk id="538" creationId="{00000000-0000-0000-0000-000000000000}"/>
          </ac:spMkLst>
        </pc:spChg>
        <pc:spChg chg="mod">
          <ac:chgData name="Youna Kor" userId="cbf45570-a8f2-4fe6-b6c5-a281e82372c0" providerId="ADAL" clId="{C5D059D5-E29B-CE40-AF97-2361BB29CFB7}" dt="2025-05-14T08:03:07.033" v="457" actId="34135"/>
          <ac:spMkLst>
            <pc:docMk/>
            <pc:sldMk cId="0" sldId="268"/>
            <ac:spMk id="539" creationId="{00000000-0000-0000-0000-000000000000}"/>
          </ac:spMkLst>
        </pc:spChg>
        <pc:spChg chg="mod">
          <ac:chgData name="Youna Kor" userId="cbf45570-a8f2-4fe6-b6c5-a281e82372c0" providerId="ADAL" clId="{C5D059D5-E29B-CE40-AF97-2361BB29CFB7}" dt="2025-05-14T08:03:07.033" v="457" actId="34135"/>
          <ac:spMkLst>
            <pc:docMk/>
            <pc:sldMk cId="0" sldId="268"/>
            <ac:spMk id="540" creationId="{00000000-0000-0000-0000-000000000000}"/>
          </ac:spMkLst>
        </pc:spChg>
        <pc:spChg chg="mod">
          <ac:chgData name="Youna Kor" userId="cbf45570-a8f2-4fe6-b6c5-a281e82372c0" providerId="ADAL" clId="{C5D059D5-E29B-CE40-AF97-2361BB29CFB7}" dt="2025-05-14T08:03:07.033" v="457" actId="34135"/>
          <ac:spMkLst>
            <pc:docMk/>
            <pc:sldMk cId="0" sldId="268"/>
            <ac:spMk id="544" creationId="{00000000-0000-0000-0000-000000000000}"/>
          </ac:spMkLst>
        </pc:spChg>
        <pc:spChg chg="mod">
          <ac:chgData name="Youna Kor" userId="cbf45570-a8f2-4fe6-b6c5-a281e82372c0" providerId="ADAL" clId="{C5D059D5-E29B-CE40-AF97-2361BB29CFB7}" dt="2025-05-14T07:34:49.367" v="186" actId="14100"/>
          <ac:spMkLst>
            <pc:docMk/>
            <pc:sldMk cId="0" sldId="268"/>
            <ac:spMk id="545" creationId="{00000000-0000-0000-0000-000000000000}"/>
          </ac:spMkLst>
        </pc:spChg>
        <pc:spChg chg="mod topLvl">
          <ac:chgData name="Youna Kor" userId="cbf45570-a8f2-4fe6-b6c5-a281e82372c0" providerId="ADAL" clId="{C5D059D5-E29B-CE40-AF97-2361BB29CFB7}" dt="2025-05-14T08:02:42.858" v="453" actId="165"/>
          <ac:spMkLst>
            <pc:docMk/>
            <pc:sldMk cId="0" sldId="268"/>
            <ac:spMk id="546" creationId="{00000000-0000-0000-0000-000000000000}"/>
          </ac:spMkLst>
        </pc:spChg>
        <pc:spChg chg="mod">
          <ac:chgData name="Youna Kor" userId="cbf45570-a8f2-4fe6-b6c5-a281e82372c0" providerId="ADAL" clId="{C5D059D5-E29B-CE40-AF97-2361BB29CFB7}" dt="2025-05-14T08:03:07.033" v="457" actId="34135"/>
          <ac:spMkLst>
            <pc:docMk/>
            <pc:sldMk cId="0" sldId="268"/>
            <ac:spMk id="548" creationId="{00000000-0000-0000-0000-000000000000}"/>
          </ac:spMkLst>
        </pc:spChg>
        <pc:spChg chg="mod">
          <ac:chgData name="Youna Kor" userId="cbf45570-a8f2-4fe6-b6c5-a281e82372c0" providerId="ADAL" clId="{C5D059D5-E29B-CE40-AF97-2361BB29CFB7}" dt="2025-05-14T07:34:59.651" v="189" actId="122"/>
          <ac:spMkLst>
            <pc:docMk/>
            <pc:sldMk cId="0" sldId="268"/>
            <ac:spMk id="549" creationId="{00000000-0000-0000-0000-000000000000}"/>
          </ac:spMkLst>
        </pc:spChg>
        <pc:spChg chg="mod topLvl">
          <ac:chgData name="Youna Kor" userId="cbf45570-a8f2-4fe6-b6c5-a281e82372c0" providerId="ADAL" clId="{C5D059D5-E29B-CE40-AF97-2361BB29CFB7}" dt="2025-05-14T08:03:07.033" v="457" actId="34135"/>
          <ac:spMkLst>
            <pc:docMk/>
            <pc:sldMk cId="0" sldId="268"/>
            <ac:spMk id="550" creationId="{00000000-0000-0000-0000-000000000000}"/>
          </ac:spMkLst>
        </pc:spChg>
        <pc:spChg chg="add del mod">
          <ac:chgData name="Youna Kor" userId="cbf45570-a8f2-4fe6-b6c5-a281e82372c0" providerId="ADAL" clId="{C5D059D5-E29B-CE40-AF97-2361BB29CFB7}" dt="2025-05-14T07:45:15.435" v="342" actId="166"/>
          <ac:spMkLst>
            <pc:docMk/>
            <pc:sldMk cId="0" sldId="268"/>
            <ac:spMk id="553" creationId="{00000000-0000-0000-0000-000000000000}"/>
          </ac:spMkLst>
        </pc:spChg>
        <pc:grpChg chg="add mod">
          <ac:chgData name="Youna Kor" userId="cbf45570-a8f2-4fe6-b6c5-a281e82372c0" providerId="ADAL" clId="{C5D059D5-E29B-CE40-AF97-2361BB29CFB7}" dt="2025-05-14T08:03:05.004" v="456" actId="1076"/>
          <ac:grpSpMkLst>
            <pc:docMk/>
            <pc:sldMk cId="0" sldId="268"/>
            <ac:grpSpMk id="8" creationId="{4A238581-21E4-737E-C31F-3061C8D275FB}"/>
          </ac:grpSpMkLst>
        </pc:grpChg>
        <pc:grpChg chg="mod">
          <ac:chgData name="Youna Kor" userId="cbf45570-a8f2-4fe6-b6c5-a281e82372c0" providerId="ADAL" clId="{C5D059D5-E29B-CE40-AF97-2361BB29CFB7}" dt="2025-05-14T07:46:38.612" v="346" actId="1035"/>
          <ac:grpSpMkLst>
            <pc:docMk/>
            <pc:sldMk cId="0" sldId="268"/>
            <ac:grpSpMk id="537" creationId="{00000000-0000-0000-0000-000000000000}"/>
          </ac:grpSpMkLst>
        </pc:grpChg>
        <pc:grpChg chg="mod topLvl">
          <ac:chgData name="Youna Kor" userId="cbf45570-a8f2-4fe6-b6c5-a281e82372c0" providerId="ADAL" clId="{C5D059D5-E29B-CE40-AF97-2361BB29CFB7}" dt="2025-05-14T08:02:42.858" v="453" actId="165"/>
          <ac:grpSpMkLst>
            <pc:docMk/>
            <pc:sldMk cId="0" sldId="268"/>
            <ac:grpSpMk id="543" creationId="{00000000-0000-0000-0000-000000000000}"/>
          </ac:grpSpMkLst>
        </pc:grpChg>
        <pc:grpChg chg="mod topLvl">
          <ac:chgData name="Youna Kor" userId="cbf45570-a8f2-4fe6-b6c5-a281e82372c0" providerId="ADAL" clId="{C5D059D5-E29B-CE40-AF97-2361BB29CFB7}" dt="2025-05-14T08:02:35.376" v="452" actId="165"/>
          <ac:grpSpMkLst>
            <pc:docMk/>
            <pc:sldMk cId="0" sldId="268"/>
            <ac:grpSpMk id="547" creationId="{00000000-0000-0000-0000-000000000000}"/>
          </ac:grpSpMkLst>
        </pc:grpChg>
      </pc:sldChg>
      <pc:sldChg chg="modSp mod">
        <pc:chgData name="Youna Kor" userId="cbf45570-a8f2-4fe6-b6c5-a281e82372c0" providerId="ADAL" clId="{C5D059D5-E29B-CE40-AF97-2361BB29CFB7}" dt="2025-05-20T01:48:30.283" v="647" actId="14100"/>
        <pc:sldMkLst>
          <pc:docMk/>
          <pc:sldMk cId="1737577372" sldId="276"/>
        </pc:sldMkLst>
        <pc:spChg chg="mod">
          <ac:chgData name="Youna Kor" userId="cbf45570-a8f2-4fe6-b6c5-a281e82372c0" providerId="ADAL" clId="{C5D059D5-E29B-CE40-AF97-2361BB29CFB7}" dt="2025-05-20T01:48:18.194" v="644" actId="20577"/>
          <ac:spMkLst>
            <pc:docMk/>
            <pc:sldMk cId="1737577372" sldId="276"/>
            <ac:spMk id="10" creationId="{4E68E857-75BE-3494-8B55-FA11E1FF6837}"/>
          </ac:spMkLst>
        </pc:spChg>
        <pc:spChg chg="mod">
          <ac:chgData name="Youna Kor" userId="cbf45570-a8f2-4fe6-b6c5-a281e82372c0" providerId="ADAL" clId="{C5D059D5-E29B-CE40-AF97-2361BB29CFB7}" dt="2025-05-20T01:48:19.671" v="645" actId="20577"/>
          <ac:spMkLst>
            <pc:docMk/>
            <pc:sldMk cId="1737577372" sldId="276"/>
            <ac:spMk id="13" creationId="{1F846E2B-EB39-A694-5D99-85F304FCCE2A}"/>
          </ac:spMkLst>
        </pc:spChg>
        <pc:spChg chg="mod">
          <ac:chgData name="Youna Kor" userId="cbf45570-a8f2-4fe6-b6c5-a281e82372c0" providerId="ADAL" clId="{C5D059D5-E29B-CE40-AF97-2361BB29CFB7}" dt="2025-05-20T01:48:30.283" v="647" actId="14100"/>
          <ac:spMkLst>
            <pc:docMk/>
            <pc:sldMk cId="1737577372" sldId="276"/>
            <ac:spMk id="19" creationId="{51BB1F91-145B-6AF2-9B4B-CF8B321040B6}"/>
          </ac:spMkLst>
        </pc:spChg>
        <pc:spChg chg="mod">
          <ac:chgData name="Youna Kor" userId="cbf45570-a8f2-4fe6-b6c5-a281e82372c0" providerId="ADAL" clId="{C5D059D5-E29B-CE40-AF97-2361BB29CFB7}" dt="2025-05-20T01:47:42.052" v="643" actId="34135"/>
          <ac:spMkLst>
            <pc:docMk/>
            <pc:sldMk cId="1737577372" sldId="276"/>
            <ac:spMk id="75" creationId="{22A03E81-0BB7-9A39-0838-685D56CE2AD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046288" y="744538"/>
            <a:ext cx="25765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2:notes"/>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p2:notes"/>
          <p:cNvSpPr>
            <a:spLocks noGrp="1" noRot="1" noChangeAspect="1"/>
          </p:cNvSpPr>
          <p:nvPr>
            <p:ph type="sldImg" idx="2"/>
          </p:nvPr>
        </p:nvSpPr>
        <p:spPr>
          <a:xfrm>
            <a:off x="2046288" y="744538"/>
            <a:ext cx="25765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63A9F732-4CFD-E731-A6A4-1029D345E5C3}"/>
            </a:ext>
          </a:extLst>
        </p:cNvPr>
        <p:cNvGrpSpPr/>
        <p:nvPr/>
      </p:nvGrpSpPr>
      <p:grpSpPr>
        <a:xfrm>
          <a:off x="0" y="0"/>
          <a:ext cx="0" cy="0"/>
          <a:chOff x="0" y="0"/>
          <a:chExt cx="0" cy="0"/>
        </a:xfrm>
      </p:grpSpPr>
      <p:sp>
        <p:nvSpPr>
          <p:cNvPr id="85" name="Google Shape;85;p2:notes">
            <a:extLst>
              <a:ext uri="{FF2B5EF4-FFF2-40B4-BE49-F238E27FC236}">
                <a16:creationId xmlns:a16="http://schemas.microsoft.com/office/drawing/2014/main" id="{CE95381E-79E3-3532-1C60-BB385A6F718F}"/>
              </a:ext>
            </a:extLst>
          </p:cNvPr>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p2:notes">
            <a:extLst>
              <a:ext uri="{FF2B5EF4-FFF2-40B4-BE49-F238E27FC236}">
                <a16:creationId xmlns:a16="http://schemas.microsoft.com/office/drawing/2014/main" id="{8808A839-4EA9-B253-5808-527BD572B195}"/>
              </a:ext>
            </a:extLst>
          </p:cNvPr>
          <p:cNvSpPr>
            <a:spLocks noGrp="1" noRot="1" noChangeAspect="1"/>
          </p:cNvSpPr>
          <p:nvPr>
            <p:ph type="sldImg" idx="2"/>
          </p:nvPr>
        </p:nvSpPr>
        <p:spPr>
          <a:xfrm>
            <a:off x="2046288" y="744538"/>
            <a:ext cx="25765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7072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E257B64D-60E9-28DC-CD31-9F67E937AC40}"/>
            </a:ext>
          </a:extLst>
        </p:cNvPr>
        <p:cNvGrpSpPr/>
        <p:nvPr/>
      </p:nvGrpSpPr>
      <p:grpSpPr>
        <a:xfrm>
          <a:off x="0" y="0"/>
          <a:ext cx="0" cy="0"/>
          <a:chOff x="0" y="0"/>
          <a:chExt cx="0" cy="0"/>
        </a:xfrm>
      </p:grpSpPr>
      <p:sp>
        <p:nvSpPr>
          <p:cNvPr id="85" name="Google Shape;85;p2:notes">
            <a:extLst>
              <a:ext uri="{FF2B5EF4-FFF2-40B4-BE49-F238E27FC236}">
                <a16:creationId xmlns:a16="http://schemas.microsoft.com/office/drawing/2014/main" id="{0613EB69-503B-47C8-55C7-281002C0F5FD}"/>
              </a:ext>
            </a:extLst>
          </p:cNvPr>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p2:notes">
            <a:extLst>
              <a:ext uri="{FF2B5EF4-FFF2-40B4-BE49-F238E27FC236}">
                <a16:creationId xmlns:a16="http://schemas.microsoft.com/office/drawing/2014/main" id="{915DB216-286E-38AD-4044-F337DE28C93A}"/>
              </a:ext>
            </a:extLst>
          </p:cNvPr>
          <p:cNvSpPr>
            <a:spLocks noGrp="1" noRot="1" noChangeAspect="1"/>
          </p:cNvSpPr>
          <p:nvPr>
            <p:ph type="sldImg" idx="2"/>
          </p:nvPr>
        </p:nvSpPr>
        <p:spPr>
          <a:xfrm>
            <a:off x="2046288" y="744538"/>
            <a:ext cx="25765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4431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a:extLst>
            <a:ext uri="{FF2B5EF4-FFF2-40B4-BE49-F238E27FC236}">
              <a16:creationId xmlns:a16="http://schemas.microsoft.com/office/drawing/2014/main" id="{924D0202-2CCF-1CF0-AB15-B8881C515188}"/>
            </a:ext>
          </a:extLst>
        </p:cNvPr>
        <p:cNvGrpSpPr/>
        <p:nvPr/>
      </p:nvGrpSpPr>
      <p:grpSpPr>
        <a:xfrm>
          <a:off x="0" y="0"/>
          <a:ext cx="0" cy="0"/>
          <a:chOff x="0" y="0"/>
          <a:chExt cx="0" cy="0"/>
        </a:xfrm>
      </p:grpSpPr>
      <p:sp>
        <p:nvSpPr>
          <p:cNvPr id="85" name="Google Shape;85;p2:notes">
            <a:extLst>
              <a:ext uri="{FF2B5EF4-FFF2-40B4-BE49-F238E27FC236}">
                <a16:creationId xmlns:a16="http://schemas.microsoft.com/office/drawing/2014/main" id="{5C7CE471-BE44-9803-8A80-3B52FDF32BCB}"/>
              </a:ext>
            </a:extLst>
          </p:cNvPr>
          <p:cNvSpPr txBox="1">
            <a:spLocks noGrp="1"/>
          </p:cNvSpPr>
          <p:nvPr>
            <p:ph type="body" idx="1"/>
          </p:nvPr>
        </p:nvSpPr>
        <p:spPr>
          <a:xfrm>
            <a:off x="666909" y="4715153"/>
            <a:ext cx="533527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p2:notes">
            <a:extLst>
              <a:ext uri="{FF2B5EF4-FFF2-40B4-BE49-F238E27FC236}">
                <a16:creationId xmlns:a16="http://schemas.microsoft.com/office/drawing/2014/main" id="{5F146419-1A3F-39F1-E7BF-CD156A408C66}"/>
              </a:ext>
            </a:extLst>
          </p:cNvPr>
          <p:cNvSpPr>
            <a:spLocks noGrp="1" noRot="1" noChangeAspect="1"/>
          </p:cNvSpPr>
          <p:nvPr>
            <p:ph type="sldImg" idx="2"/>
          </p:nvPr>
        </p:nvSpPr>
        <p:spPr>
          <a:xfrm>
            <a:off x="2046288" y="744538"/>
            <a:ext cx="2576512" cy="37226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4605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6" name="Google Shape;526;p12:notes"/>
          <p:cNvSpPr>
            <a:spLocks noGrp="1" noRot="1" noChangeAspect="1"/>
          </p:cNvSpPr>
          <p:nvPr>
            <p:ph type="sldImg" idx="2"/>
          </p:nvPr>
        </p:nvSpPr>
        <p:spPr>
          <a:xfrm>
            <a:off x="2241550" y="685800"/>
            <a:ext cx="23749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1"/>
        <p:cNvGrpSpPr/>
        <p:nvPr/>
      </p:nvGrpSpPr>
      <p:grpSpPr>
        <a:xfrm>
          <a:off x="0" y="0"/>
          <a:ext cx="0" cy="0"/>
          <a:chOff x="0" y="0"/>
          <a:chExt cx="0" cy="0"/>
        </a:xfrm>
      </p:grpSpPr>
      <p:sp>
        <p:nvSpPr>
          <p:cNvPr id="12" name="Google Shape;12;p23"/>
          <p:cNvSpPr txBox="1">
            <a:spLocks noGrp="1"/>
          </p:cNvSpPr>
          <p:nvPr>
            <p:ph type="ctrTitle"/>
          </p:nvPr>
        </p:nvSpPr>
        <p:spPr>
          <a:xfrm>
            <a:off x="514350" y="1621191"/>
            <a:ext cx="5829300" cy="3448756"/>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3"/>
          <p:cNvSpPr txBox="1">
            <a:spLocks noGrp="1"/>
          </p:cNvSpPr>
          <p:nvPr>
            <p:ph type="subTitle" idx="1"/>
          </p:nvPr>
        </p:nvSpPr>
        <p:spPr>
          <a:xfrm>
            <a:off x="857250" y="5202944"/>
            <a:ext cx="5143500" cy="2391656"/>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4" name="Google Shape;14;p2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1449696" y="3985464"/>
            <a:ext cx="8394877" cy="147875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1550679" y="2549570"/>
            <a:ext cx="8394877" cy="43505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467916" y="2469624"/>
            <a:ext cx="5915025" cy="41206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467916" y="6629226"/>
            <a:ext cx="5915025" cy="21669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sz="1800">
                <a:solidFill>
                  <a:schemeClr val="dk1"/>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0" name="Google Shape;30;p26"/>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471488"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3471863" y="2637014"/>
            <a:ext cx="2914650" cy="628526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472381"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472381" y="2428347"/>
            <a:ext cx="2901255"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3" name="Google Shape;43;p28"/>
          <p:cNvSpPr txBox="1">
            <a:spLocks noGrp="1"/>
          </p:cNvSpPr>
          <p:nvPr>
            <p:ph type="body" idx="2"/>
          </p:nvPr>
        </p:nvSpPr>
        <p:spPr>
          <a:xfrm>
            <a:off x="472381" y="3618442"/>
            <a:ext cx="2901255"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3471863" y="2428347"/>
            <a:ext cx="2915543" cy="119009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5" name="Google Shape;45;p28"/>
          <p:cNvSpPr txBox="1">
            <a:spLocks noGrp="1"/>
          </p:cNvSpPr>
          <p:nvPr>
            <p:ph type="body" idx="4"/>
          </p:nvPr>
        </p:nvSpPr>
        <p:spPr>
          <a:xfrm>
            <a:off x="3471863" y="3618442"/>
            <a:ext cx="2915543" cy="532218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4"/>
        <p:cNvGrpSpPr/>
        <p:nvPr/>
      </p:nvGrpSpPr>
      <p:grpSpPr>
        <a:xfrm>
          <a:off x="0" y="0"/>
          <a:ext cx="0" cy="0"/>
          <a:chOff x="0" y="0"/>
          <a:chExt cx="0" cy="0"/>
        </a:xfrm>
      </p:grpSpPr>
      <p:sp>
        <p:nvSpPr>
          <p:cNvPr id="55" name="Google Shape;55;p30"/>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0"/>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2915543" y="1426283"/>
            <a:ext cx="3471863" cy="7039681"/>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61" name="Google Shape;61;p31"/>
          <p:cNvSpPr txBox="1">
            <a:spLocks noGrp="1"/>
          </p:cNvSpPr>
          <p:nvPr>
            <p:ph type="body" idx="2"/>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2" name="Google Shape;62;p31"/>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472381" y="660400"/>
            <a:ext cx="2211884" cy="2311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2"/>
          <p:cNvSpPr>
            <a:spLocks noGrp="1"/>
          </p:cNvSpPr>
          <p:nvPr>
            <p:ph type="pic" idx="2"/>
          </p:nvPr>
        </p:nvSpPr>
        <p:spPr>
          <a:xfrm>
            <a:off x="2915543" y="1426283"/>
            <a:ext cx="3471863" cy="7039681"/>
          </a:xfrm>
          <a:prstGeom prst="rect">
            <a:avLst/>
          </a:prstGeom>
          <a:noFill/>
          <a:ln>
            <a:noFill/>
          </a:ln>
        </p:spPr>
      </p:sp>
      <p:sp>
        <p:nvSpPr>
          <p:cNvPr id="68" name="Google Shape;68;p32"/>
          <p:cNvSpPr txBox="1">
            <a:spLocks noGrp="1"/>
          </p:cNvSpPr>
          <p:nvPr>
            <p:ph type="body" idx="1"/>
          </p:nvPr>
        </p:nvSpPr>
        <p:spPr>
          <a:xfrm>
            <a:off x="472381" y="2971800"/>
            <a:ext cx="2211884" cy="550562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69" name="Google Shape;69;p3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286367" y="2822135"/>
            <a:ext cx="6285266" cy="5915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33"/>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471488" y="527405"/>
            <a:ext cx="5915025" cy="191470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471488" y="2637014"/>
            <a:ext cx="5915025" cy="6285266"/>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471488" y="9181397"/>
            <a:ext cx="1543050" cy="527403"/>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2271713" y="9181397"/>
            <a:ext cx="2314575" cy="527403"/>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4843463" y="9181397"/>
            <a:ext cx="1543050" cy="527403"/>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12" name="圖片 11">
            <a:extLst>
              <a:ext uri="{FF2B5EF4-FFF2-40B4-BE49-F238E27FC236}">
                <a16:creationId xmlns:a16="http://schemas.microsoft.com/office/drawing/2014/main" id="{C584984B-C2F2-0D88-CC8F-9472B70FC840}"/>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6858000" cy="1903750"/>
          </a:xfrm>
          <a:prstGeom prst="rect">
            <a:avLst/>
          </a:prstGeom>
        </p:spPr>
      </p:pic>
      <p:sp>
        <p:nvSpPr>
          <p:cNvPr id="3" name="Google Shape;91;p2">
            <a:extLst>
              <a:ext uri="{FF2B5EF4-FFF2-40B4-BE49-F238E27FC236}">
                <a16:creationId xmlns:a16="http://schemas.microsoft.com/office/drawing/2014/main" id="{3E22138F-7B18-7608-EF79-3586A2BBF5B4}"/>
              </a:ext>
            </a:extLst>
          </p:cNvPr>
          <p:cNvSpPr txBox="1">
            <a:spLocks noGrp="1" noRot="1" noMove="1" noResize="1" noEditPoints="1" noAdjustHandles="1" noChangeArrowheads="1" noChangeShapeType="1"/>
          </p:cNvSpPr>
          <p:nvPr/>
        </p:nvSpPr>
        <p:spPr>
          <a:xfrm>
            <a:off x="1685374" y="903508"/>
            <a:ext cx="194958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sym typeface="Calibri"/>
              </a:rPr>
              <a:t>CHAN Mei Yan </a:t>
            </a:r>
            <a:endParaRPr lang="en-US" sz="20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endParaRPr>
          </a:p>
        </p:txBody>
      </p:sp>
      <p:sp>
        <p:nvSpPr>
          <p:cNvPr id="4" name="Google Shape;91;p2">
            <a:extLst>
              <a:ext uri="{FF2B5EF4-FFF2-40B4-BE49-F238E27FC236}">
                <a16:creationId xmlns:a16="http://schemas.microsoft.com/office/drawing/2014/main" id="{9F4C8556-61F6-2322-AF47-607CE8027102}"/>
              </a:ext>
            </a:extLst>
          </p:cNvPr>
          <p:cNvSpPr txBox="1">
            <a:spLocks noGrp="1" noRot="1" noMove="1" noResize="1" noEditPoints="1" noAdjustHandles="1" noChangeArrowheads="1" noChangeShapeType="1"/>
          </p:cNvSpPr>
          <p:nvPr/>
        </p:nvSpPr>
        <p:spPr>
          <a:xfrm>
            <a:off x="1674255" y="443632"/>
            <a:ext cx="1258397"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zh-HK" altLang="en-US" sz="2800"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sym typeface="Arial"/>
              </a:rPr>
              <a:t>陳美欣</a:t>
            </a:r>
            <a:endParaRPr lang="zh-HK" altLang="en-US" sz="2800"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endParaRPr>
          </a:p>
        </p:txBody>
      </p:sp>
      <p:pic>
        <p:nvPicPr>
          <p:cNvPr id="7" name="圖片 6">
            <a:extLst>
              <a:ext uri="{FF2B5EF4-FFF2-40B4-BE49-F238E27FC236}">
                <a16:creationId xmlns:a16="http://schemas.microsoft.com/office/drawing/2014/main" id="{611902F0-D13B-04BC-B2B7-8FFE8C860E59}"/>
              </a:ext>
            </a:extLst>
          </p:cNvPr>
          <p:cNvPicPr>
            <a:picLocks noGrp="1" noRot="1" noChangeAspect="1" noMove="1" noResize="1" noEditPoints="1" noAdjustHandles="1" noChangeArrowheads="1" noChangeShapeType="1" noCrop="1"/>
          </p:cNvPicPr>
          <p:nvPr/>
        </p:nvPicPr>
        <p:blipFill>
          <a:blip r:embed="rId4"/>
          <a:stretch>
            <a:fillRect/>
          </a:stretch>
        </p:blipFill>
        <p:spPr>
          <a:xfrm>
            <a:off x="4246639" y="930271"/>
            <a:ext cx="214499" cy="214499"/>
          </a:xfrm>
          <a:prstGeom prst="rect">
            <a:avLst/>
          </a:prstGeom>
        </p:spPr>
      </p:pic>
      <p:pic>
        <p:nvPicPr>
          <p:cNvPr id="9" name="圖片 8">
            <a:extLst>
              <a:ext uri="{FF2B5EF4-FFF2-40B4-BE49-F238E27FC236}">
                <a16:creationId xmlns:a16="http://schemas.microsoft.com/office/drawing/2014/main" id="{C943C331-3981-3F47-0F8C-38BD6100976D}"/>
              </a:ext>
            </a:extLst>
          </p:cNvPr>
          <p:cNvPicPr>
            <a:picLocks noGrp="1" noRot="1" noChangeAspect="1" noMove="1" noResize="1" noEditPoints="1" noAdjustHandles="1" noChangeArrowheads="1" noChangeShapeType="1" noCrop="1"/>
          </p:cNvPicPr>
          <p:nvPr/>
        </p:nvPicPr>
        <p:blipFill>
          <a:blip r:embed="rId5"/>
          <a:stretch>
            <a:fillRect/>
          </a:stretch>
        </p:blipFill>
        <p:spPr>
          <a:xfrm>
            <a:off x="4246639" y="592741"/>
            <a:ext cx="214499" cy="214499"/>
          </a:xfrm>
          <a:prstGeom prst="rect">
            <a:avLst/>
          </a:prstGeom>
        </p:spPr>
      </p:pic>
      <p:sp>
        <p:nvSpPr>
          <p:cNvPr id="10" name="Google Shape;91;p2">
            <a:extLst>
              <a:ext uri="{FF2B5EF4-FFF2-40B4-BE49-F238E27FC236}">
                <a16:creationId xmlns:a16="http://schemas.microsoft.com/office/drawing/2014/main" id="{63602C09-8810-F030-21A3-13CCAA44B29F}"/>
              </a:ext>
            </a:extLst>
          </p:cNvPr>
          <p:cNvSpPr txBox="1">
            <a:spLocks/>
          </p:cNvSpPr>
          <p:nvPr/>
        </p:nvSpPr>
        <p:spPr>
          <a:xfrm>
            <a:off x="4461138" y="903096"/>
            <a:ext cx="217279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HK" sz="1100" dirty="0">
                <a:solidFill>
                  <a:schemeClr val="tx1">
                    <a:lumMod val="75000"/>
                    <a:lumOff val="25000"/>
                  </a:schemeClr>
                </a:solidFill>
                <a:latin typeface="Arial" panose="020B0604020202020204" pitchFamily="34" charset="0"/>
                <a:ea typeface="Noto Sans CJK SC Regular" panose="020B0500000000000000" pitchFamily="34" charset="-128"/>
                <a:cs typeface="Arial" panose="020B0604020202020204" pitchFamily="34" charset="0"/>
                <a:sym typeface="Calibri"/>
              </a:rPr>
              <a:t>meiyan@mail.com</a:t>
            </a:r>
          </a:p>
        </p:txBody>
      </p:sp>
      <p:sp>
        <p:nvSpPr>
          <p:cNvPr id="13" name="Google Shape;91;p2">
            <a:extLst>
              <a:ext uri="{FF2B5EF4-FFF2-40B4-BE49-F238E27FC236}">
                <a16:creationId xmlns:a16="http://schemas.microsoft.com/office/drawing/2014/main" id="{366E1A56-3C8D-9B65-1E3E-829FFCC09E96}"/>
              </a:ext>
            </a:extLst>
          </p:cNvPr>
          <p:cNvSpPr txBox="1">
            <a:spLocks noGrp="1" noRot="1" noMove="1" noResize="1" noEditPoints="1" noAdjustHandles="1" noChangeArrowheads="1" noChangeShapeType="1"/>
          </p:cNvSpPr>
          <p:nvPr/>
        </p:nvSpPr>
        <p:spPr>
          <a:xfrm>
            <a:off x="4461138" y="565038"/>
            <a:ext cx="217279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HK" sz="1100" dirty="0">
                <a:solidFill>
                  <a:schemeClr val="tx1">
                    <a:lumMod val="75000"/>
                    <a:lumOff val="25000"/>
                  </a:schemeClr>
                </a:solidFill>
                <a:latin typeface="Arial" panose="020B0604020202020204" pitchFamily="34" charset="0"/>
                <a:ea typeface="Noto Sans CJK SC Regular" panose="020B0500000000000000" pitchFamily="34" charset="-128"/>
                <a:cs typeface="Arial" panose="020B0604020202020204" pitchFamily="34" charset="0"/>
                <a:sym typeface="Calibri"/>
              </a:rPr>
              <a:t>0000 0000</a:t>
            </a:r>
          </a:p>
        </p:txBody>
      </p:sp>
      <p:sp>
        <p:nvSpPr>
          <p:cNvPr id="19" name="文字方塊 18">
            <a:extLst>
              <a:ext uri="{FF2B5EF4-FFF2-40B4-BE49-F238E27FC236}">
                <a16:creationId xmlns:a16="http://schemas.microsoft.com/office/drawing/2014/main" id="{545DCD36-FCD9-F0ED-9499-65018E5E3BCC}"/>
              </a:ext>
            </a:extLst>
          </p:cNvPr>
          <p:cNvSpPr txBox="1">
            <a:spLocks noGrp="1" noRot="1" noMove="1" noResize="1" noEditPoints="1" noAdjustHandles="1" noChangeArrowheads="1" noChangeShapeType="1"/>
          </p:cNvSpPr>
          <p:nvPr/>
        </p:nvSpPr>
        <p:spPr>
          <a:xfrm>
            <a:off x="469064" y="2348948"/>
            <a:ext cx="2185597" cy="2431435"/>
          </a:xfrm>
          <a:prstGeom prst="rect">
            <a:avLst/>
          </a:prstGeom>
          <a:noFill/>
        </p:spPr>
        <p:txBody>
          <a:bodyPr wrap="square" rtlCol="0">
            <a:spAutoFit/>
          </a:bodyPr>
          <a:lstStyle/>
          <a:p>
            <a:pPr lvl="0" algn="just">
              <a:buClr>
                <a:schemeClr val="dk1"/>
              </a:buClr>
            </a:pPr>
            <a:r>
              <a:rPr lang="en-US" altLang="zh-HK" sz="800" dirty="0"/>
              <a:t>I'm a highly motivated and persistent learner with good interpersonal skills and a genuine passion for coffee culture. My experience as an assistant barista at Mac. Inc. honed my customer service skills and deepened my understanding of coffee brewing techniques. Completing the Barista Work Trial Scheme at the Hong Kong Coffee Institute further refined my skills and reinforced my commitment to quality. </a:t>
            </a:r>
          </a:p>
          <a:p>
            <a:pPr lvl="0" algn="just">
              <a:buClr>
                <a:schemeClr val="dk1"/>
              </a:buClr>
            </a:pPr>
            <a:r>
              <a:rPr lang="en-US" altLang="zh-HK" sz="800" dirty="0"/>
              <a:t>Furthermore, participating on my school's track team instilled in me the importance of focus, teamwork, and achieving goals. I'm eager to contribute my skills and sincere dedication to the coffee industry, where I can continue to refine my craft, actively listen to customer needs, and provide exceptional service with professionalism and enthusiasm. </a:t>
            </a:r>
            <a:endParaRPr kumimoji="1" lang="en-US" altLang="zh-HK" sz="400" dirty="0">
              <a:solidFill>
                <a:schemeClr val="tx1">
                  <a:lumMod val="85000"/>
                  <a:lumOff val="15000"/>
                </a:schemeClr>
              </a:solidFill>
            </a:endParaRPr>
          </a:p>
        </p:txBody>
      </p:sp>
      <p:grpSp>
        <p:nvGrpSpPr>
          <p:cNvPr id="18" name="群組 17">
            <a:extLst>
              <a:ext uri="{FF2B5EF4-FFF2-40B4-BE49-F238E27FC236}">
                <a16:creationId xmlns:a16="http://schemas.microsoft.com/office/drawing/2014/main" id="{B2D8EBD2-5292-4228-6190-DD31BA7092E5}"/>
              </a:ext>
            </a:extLst>
          </p:cNvPr>
          <p:cNvGrpSpPr>
            <a:grpSpLocks noGrp="1" noUngrp="1" noRot="1" noMove="1" noResize="1"/>
          </p:cNvGrpSpPr>
          <p:nvPr/>
        </p:nvGrpSpPr>
        <p:grpSpPr>
          <a:xfrm>
            <a:off x="510200" y="2004559"/>
            <a:ext cx="1954378" cy="307777"/>
            <a:chOff x="510200" y="2004559"/>
            <a:chExt cx="1954378" cy="307777"/>
          </a:xfrm>
        </p:grpSpPr>
        <p:sp>
          <p:nvSpPr>
            <p:cNvPr id="17" name="文字方塊 16">
              <a:extLst>
                <a:ext uri="{FF2B5EF4-FFF2-40B4-BE49-F238E27FC236}">
                  <a16:creationId xmlns:a16="http://schemas.microsoft.com/office/drawing/2014/main" id="{2F28371A-DA83-EB5B-BC9A-D2E314E9BD53}"/>
                </a:ext>
              </a:extLst>
            </p:cNvPr>
            <p:cNvSpPr txBox="1">
              <a:spLocks noGrp="1" noRot="1" noMove="1" noResize="1" noEditPoints="1" noAdjustHandles="1" noChangeArrowheads="1" noChangeShapeType="1"/>
            </p:cNvSpPr>
            <p:nvPr/>
          </p:nvSpPr>
          <p:spPr>
            <a:xfrm>
              <a:off x="510200" y="2004559"/>
              <a:ext cx="1663834" cy="307777"/>
            </a:xfrm>
            <a:prstGeom prst="rect">
              <a:avLst/>
            </a:prstGeom>
            <a:noFill/>
          </p:spPr>
          <p:txBody>
            <a:bodyPr wrap="square" rtlCol="0">
              <a:spAutoFit/>
            </a:bodyPr>
            <a:lstStyle/>
            <a:p>
              <a:r>
                <a:rPr lang="en-US" altLang="zh-HK" sz="1400" b="1" dirty="0">
                  <a:solidFill>
                    <a:srgbClr val="CA743A"/>
                  </a:solidFill>
                  <a:latin typeface="HEITI SC MEDIUM" pitchFamily="2" charset="-128"/>
                  <a:ea typeface="HEITI SC MEDIUM" pitchFamily="2" charset="-128"/>
                  <a:cs typeface="Microsoft JhengHei"/>
                  <a:sym typeface="Microsoft JhengHei"/>
                </a:rPr>
                <a:t>Self-introduction</a:t>
              </a:r>
              <a:endParaRPr kumimoji="1" lang="zh-HK" altLang="en-US" b="1" dirty="0">
                <a:solidFill>
                  <a:srgbClr val="CA743A"/>
                </a:solidFill>
                <a:latin typeface="HEITI SC MEDIUM" pitchFamily="2" charset="-128"/>
                <a:ea typeface="HEITI SC MEDIUM" pitchFamily="2" charset="-128"/>
              </a:endParaRPr>
            </a:p>
          </p:txBody>
        </p:sp>
        <p:cxnSp>
          <p:nvCxnSpPr>
            <p:cNvPr id="21" name="直線接點 20">
              <a:extLst>
                <a:ext uri="{FF2B5EF4-FFF2-40B4-BE49-F238E27FC236}">
                  <a16:creationId xmlns:a16="http://schemas.microsoft.com/office/drawing/2014/main" id="{0BD3DB12-DBA6-75DA-124E-64E2438D1F70}"/>
                </a:ext>
              </a:extLst>
            </p:cNvPr>
            <p:cNvCxnSpPr>
              <a:cxnSpLocks noGrp="1" noRot="1" noMove="1" noResize="1" noEditPoints="1" noAdjustHandles="1" noChangeArrowheads="1" noChangeShapeType="1"/>
            </p:cNvCxnSpPr>
            <p:nvPr/>
          </p:nvCxnSpPr>
          <p:spPr>
            <a:xfrm>
              <a:off x="605743" y="2304855"/>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grpSp>
        <p:nvGrpSpPr>
          <p:cNvPr id="5" name="群組 4">
            <a:extLst>
              <a:ext uri="{FF2B5EF4-FFF2-40B4-BE49-F238E27FC236}">
                <a16:creationId xmlns:a16="http://schemas.microsoft.com/office/drawing/2014/main" id="{2A80CFFD-BBAC-F24B-C8BE-4E81BE657DE1}"/>
              </a:ext>
            </a:extLst>
          </p:cNvPr>
          <p:cNvGrpSpPr>
            <a:grpSpLocks noGrp="1" noUngrp="1" noRot="1" noMove="1" noResize="1"/>
          </p:cNvGrpSpPr>
          <p:nvPr/>
        </p:nvGrpSpPr>
        <p:grpSpPr>
          <a:xfrm>
            <a:off x="2884552" y="2004559"/>
            <a:ext cx="3545762" cy="307777"/>
            <a:chOff x="2884552" y="2004559"/>
            <a:chExt cx="3545762" cy="307777"/>
          </a:xfrm>
        </p:grpSpPr>
        <p:sp>
          <p:nvSpPr>
            <p:cNvPr id="31" name="文字方塊 30">
              <a:extLst>
                <a:ext uri="{FF2B5EF4-FFF2-40B4-BE49-F238E27FC236}">
                  <a16:creationId xmlns:a16="http://schemas.microsoft.com/office/drawing/2014/main" id="{78108A77-F925-50FF-1C95-8F6B4B980B9E}"/>
                </a:ext>
              </a:extLst>
            </p:cNvPr>
            <p:cNvSpPr txBox="1">
              <a:spLocks noGrp="1" noRot="1" noMove="1" noResize="1" noEditPoints="1" noAdjustHandles="1" noChangeArrowheads="1" noChangeShapeType="1"/>
            </p:cNvSpPr>
            <p:nvPr/>
          </p:nvSpPr>
          <p:spPr>
            <a:xfrm>
              <a:off x="2884552" y="2004559"/>
              <a:ext cx="1208738" cy="307777"/>
            </a:xfrm>
            <a:prstGeom prst="rect">
              <a:avLst/>
            </a:prstGeom>
            <a:noFill/>
          </p:spPr>
          <p:txBody>
            <a:bodyPr wrap="square" rtlCol="0">
              <a:spAutoFit/>
            </a:bodyPr>
            <a:lstStyle/>
            <a:p>
              <a:r>
                <a:rPr lang="en-US" altLang="zh-HK" b="1" dirty="0">
                  <a:solidFill>
                    <a:srgbClr val="CA743A"/>
                  </a:solidFill>
                  <a:latin typeface="HEITI SC MEDIUM" pitchFamily="2" charset="-128"/>
                  <a:ea typeface="HEITI SC MEDIUM" pitchFamily="2" charset="-128"/>
                  <a:cs typeface="Microsoft JhengHei"/>
                  <a:sym typeface="Microsoft JhengHei"/>
                </a:rPr>
                <a:t>Experience</a:t>
              </a:r>
              <a:endParaRPr kumimoji="1" lang="zh-HK" altLang="en-US" b="1" dirty="0">
                <a:solidFill>
                  <a:srgbClr val="CA743A"/>
                </a:solidFill>
                <a:latin typeface="HEITI SC MEDIUM" pitchFamily="2" charset="-128"/>
                <a:ea typeface="HEITI SC MEDIUM" pitchFamily="2" charset="-128"/>
              </a:endParaRPr>
            </a:p>
          </p:txBody>
        </p:sp>
        <p:cxnSp>
          <p:nvCxnSpPr>
            <p:cNvPr id="32" name="直線接點 31">
              <a:extLst>
                <a:ext uri="{FF2B5EF4-FFF2-40B4-BE49-F238E27FC236}">
                  <a16:creationId xmlns:a16="http://schemas.microsoft.com/office/drawing/2014/main" id="{D6E3B55A-314F-AF1F-4065-8AB963E29166}"/>
                </a:ext>
              </a:extLst>
            </p:cNvPr>
            <p:cNvCxnSpPr>
              <a:cxnSpLocks noGrp="1" noRot="1" noMove="1" noResize="1" noEditPoints="1" noAdjustHandles="1" noChangeArrowheads="1" noChangeShapeType="1"/>
            </p:cNvCxnSpPr>
            <p:nvPr/>
          </p:nvCxnSpPr>
          <p:spPr>
            <a:xfrm>
              <a:off x="2970954" y="2304855"/>
              <a:ext cx="3459360"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grpSp>
        <p:nvGrpSpPr>
          <p:cNvPr id="16" name="群組 15">
            <a:extLst>
              <a:ext uri="{FF2B5EF4-FFF2-40B4-BE49-F238E27FC236}">
                <a16:creationId xmlns:a16="http://schemas.microsoft.com/office/drawing/2014/main" id="{25EC4763-7F0C-7C9C-8586-D7C765D1CA74}"/>
              </a:ext>
            </a:extLst>
          </p:cNvPr>
          <p:cNvGrpSpPr>
            <a:grpSpLocks noGrp="1" noUngrp="1" noRot="1" noMove="1" noResize="1"/>
          </p:cNvGrpSpPr>
          <p:nvPr/>
        </p:nvGrpSpPr>
        <p:grpSpPr>
          <a:xfrm>
            <a:off x="2989787" y="2386219"/>
            <a:ext cx="1949783" cy="253875"/>
            <a:chOff x="2989787" y="2386219"/>
            <a:chExt cx="1949783" cy="253875"/>
          </a:xfrm>
        </p:grpSpPr>
        <p:sp>
          <p:nvSpPr>
            <p:cNvPr id="35" name="圓角矩形 34">
              <a:extLst>
                <a:ext uri="{FF2B5EF4-FFF2-40B4-BE49-F238E27FC236}">
                  <a16:creationId xmlns:a16="http://schemas.microsoft.com/office/drawing/2014/main" id="{7E4D1431-CA70-0022-011C-6C4745D48685}"/>
                </a:ext>
              </a:extLst>
            </p:cNvPr>
            <p:cNvSpPr>
              <a:spLocks noGrp="1" noRot="1" noMove="1" noResize="1" noEditPoints="1" noAdjustHandles="1" noChangeArrowheads="1" noChangeShapeType="1"/>
            </p:cNvSpPr>
            <p:nvPr/>
          </p:nvSpPr>
          <p:spPr>
            <a:xfrm>
              <a:off x="2989787" y="2401942"/>
              <a:ext cx="1949783"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solidFill>
                  <a:srgbClr val="F59752"/>
                </a:solidFill>
              </a:endParaRPr>
            </a:p>
          </p:txBody>
        </p:sp>
        <p:sp>
          <p:nvSpPr>
            <p:cNvPr id="33" name="Google Shape;93;p2">
              <a:extLst>
                <a:ext uri="{FF2B5EF4-FFF2-40B4-BE49-F238E27FC236}">
                  <a16:creationId xmlns:a16="http://schemas.microsoft.com/office/drawing/2014/main" id="{D4F754C0-D95F-439D-2091-14E9269CB13E}"/>
                </a:ext>
              </a:extLst>
            </p:cNvPr>
            <p:cNvSpPr>
              <a:spLocks noGrp="1" noRot="1" noMove="1" noResize="1" noEditPoints="1" noAdjustHandles="1" noChangeArrowheads="1" noChangeShapeType="1"/>
            </p:cNvSpPr>
            <p:nvPr/>
          </p:nvSpPr>
          <p:spPr>
            <a:xfrm>
              <a:off x="3015695" y="2386219"/>
              <a:ext cx="1906429"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sz="1050" b="1" dirty="0">
                  <a:solidFill>
                    <a:schemeClr val="bg1"/>
                  </a:solidFill>
                  <a:latin typeface="+mn-lt"/>
                  <a:ea typeface="Microsoft JhengHei"/>
                  <a:cs typeface="Microsoft JhengHei"/>
                  <a:sym typeface="Microsoft JhengHei"/>
                </a:rPr>
                <a:t>Serious Leisure or Interest</a:t>
              </a:r>
              <a:endParaRPr sz="1050" dirty="0">
                <a:solidFill>
                  <a:schemeClr val="bg1"/>
                </a:solidFill>
                <a:latin typeface="+mn-lt"/>
                <a:ea typeface="Microsoft JhengHei"/>
                <a:cs typeface="Microsoft JhengHei"/>
                <a:sym typeface="Microsoft JhengHei"/>
              </a:endParaRPr>
            </a:p>
          </p:txBody>
        </p:sp>
      </p:grpSp>
      <p:sp>
        <p:nvSpPr>
          <p:cNvPr id="40" name="文字方塊 39">
            <a:extLst>
              <a:ext uri="{FF2B5EF4-FFF2-40B4-BE49-F238E27FC236}">
                <a16:creationId xmlns:a16="http://schemas.microsoft.com/office/drawing/2014/main" id="{4774DC50-3B91-D847-0CFF-8D985A1D8EEB}"/>
              </a:ext>
            </a:extLst>
          </p:cNvPr>
          <p:cNvSpPr txBox="1">
            <a:spLocks noGrp="1" noRot="1" noMove="1" noResize="1" noEditPoints="1" noAdjustHandles="1" noChangeArrowheads="1" noChangeShapeType="1"/>
          </p:cNvSpPr>
          <p:nvPr/>
        </p:nvSpPr>
        <p:spPr>
          <a:xfrm>
            <a:off x="2949211" y="2610176"/>
            <a:ext cx="3667723" cy="577081"/>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September 2020</a:t>
            </a:r>
            <a:r>
              <a:rPr lang="zh-HK" altLang="en-US" sz="1050" b="1" dirty="0">
                <a:solidFill>
                  <a:schemeClr val="tx1">
                    <a:lumMod val="65000"/>
                    <a:lumOff val="35000"/>
                  </a:schemeClr>
                </a:solidFill>
                <a:latin typeface="+mn-lt"/>
                <a:ea typeface="Microsoft JhengHei" panose="020B0604030504040204" pitchFamily="34" charset="-120"/>
                <a:cs typeface="Microsoft JhengHei"/>
                <a:sym typeface="Microsoft JhengHei"/>
              </a:rPr>
              <a:t> </a:t>
            </a: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 July 2023</a:t>
            </a:r>
            <a:endParaRPr lang="zh-HK" altLang="en-US" sz="1050" b="1" dirty="0">
              <a:solidFill>
                <a:schemeClr val="tx1">
                  <a:lumMod val="65000"/>
                  <a:lumOff val="35000"/>
                </a:schemeClr>
              </a:solidFill>
              <a:latin typeface="+mn-lt"/>
              <a:ea typeface="Microsoft JhengHei" panose="020B0604030504040204" pitchFamily="34" charset="-120"/>
              <a:cs typeface="Microsoft JhengHei"/>
              <a:sym typeface="Microsoft JhengHei"/>
            </a:endParaRP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Track &amp; Field Relay Athlete - 10x School Representative, Regular Training</a:t>
            </a:r>
            <a:endParaRPr lang="zh-HK" altLang="en-US" sz="1050" dirty="0">
              <a:solidFill>
                <a:schemeClr val="tx1">
                  <a:lumMod val="65000"/>
                  <a:lumOff val="35000"/>
                </a:schemeClr>
              </a:solidFill>
              <a:latin typeface="+mn-lt"/>
              <a:ea typeface="Microsoft JhengHei" panose="020B0604030504040204" pitchFamily="34" charset="-120"/>
              <a:cs typeface="Microsoft JhengHei"/>
              <a:sym typeface="Microsoft JhengHei"/>
            </a:endParaRPr>
          </a:p>
        </p:txBody>
      </p:sp>
      <p:sp>
        <p:nvSpPr>
          <p:cNvPr id="44" name="文字方塊 43">
            <a:extLst>
              <a:ext uri="{FF2B5EF4-FFF2-40B4-BE49-F238E27FC236}">
                <a16:creationId xmlns:a16="http://schemas.microsoft.com/office/drawing/2014/main" id="{86DBB6DE-0EB7-DAC1-4418-9DA80060126F}"/>
              </a:ext>
            </a:extLst>
          </p:cNvPr>
          <p:cNvSpPr txBox="1">
            <a:spLocks noGrp="1" noRot="1" noMove="1" noResize="1" noEditPoints="1" noAdjustHandles="1" noChangeArrowheads="1" noChangeShapeType="1"/>
          </p:cNvSpPr>
          <p:nvPr/>
        </p:nvSpPr>
        <p:spPr>
          <a:xfrm>
            <a:off x="2949211" y="3431140"/>
            <a:ext cx="3717215" cy="415498"/>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a:cs typeface="Microsoft JhengHei"/>
                <a:sym typeface="Microsoft JhengHei"/>
              </a:rPr>
              <a:t>2024 - Present</a:t>
            </a:r>
          </a:p>
          <a:p>
            <a:r>
              <a:rPr lang="en-US" altLang="zh-HK" sz="1050" dirty="0">
                <a:solidFill>
                  <a:schemeClr val="tx1">
                    <a:lumMod val="65000"/>
                    <a:lumOff val="35000"/>
                  </a:schemeClr>
                </a:solidFill>
                <a:latin typeface="+mn-lt"/>
                <a:ea typeface="Microsoft JhengHei"/>
                <a:cs typeface="Microsoft JhengHei"/>
                <a:sym typeface="Microsoft JhengHei"/>
              </a:rPr>
              <a:t>Assist with daily housework</a:t>
            </a:r>
            <a:endParaRPr lang="zh-HK" altLang="en-US" sz="1050" dirty="0">
              <a:solidFill>
                <a:schemeClr val="tx1">
                  <a:lumMod val="65000"/>
                  <a:lumOff val="35000"/>
                </a:schemeClr>
              </a:solidFill>
              <a:latin typeface="+mn-lt"/>
              <a:ea typeface="Microsoft JhengHei" panose="020B0604030504040204" pitchFamily="34" charset="-120"/>
              <a:cs typeface="Microsoft JhengHei"/>
              <a:sym typeface="Microsoft JhengHei"/>
            </a:endParaRPr>
          </a:p>
        </p:txBody>
      </p:sp>
      <p:sp>
        <p:nvSpPr>
          <p:cNvPr id="48" name="文字方塊 47">
            <a:extLst>
              <a:ext uri="{FF2B5EF4-FFF2-40B4-BE49-F238E27FC236}">
                <a16:creationId xmlns:a16="http://schemas.microsoft.com/office/drawing/2014/main" id="{14EECC32-C736-8FF1-B34A-1C26B521E35B}"/>
              </a:ext>
            </a:extLst>
          </p:cNvPr>
          <p:cNvSpPr txBox="1">
            <a:spLocks noGrp="1" noRot="1" noMove="1" noResize="1" noEditPoints="1" noAdjustHandles="1" noChangeArrowheads="1" noChangeShapeType="1"/>
          </p:cNvSpPr>
          <p:nvPr/>
        </p:nvSpPr>
        <p:spPr>
          <a:xfrm>
            <a:off x="2949211" y="4074517"/>
            <a:ext cx="3717215" cy="738664"/>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a:cs typeface="Microsoft JhengHei"/>
                <a:sym typeface="Microsoft JhengHei"/>
              </a:rPr>
              <a:t>July 2023 to July 2024</a:t>
            </a:r>
            <a:endParaRPr lang="zh-HK" altLang="en-US" sz="1050" b="1" dirty="0">
              <a:solidFill>
                <a:schemeClr val="tx1">
                  <a:lumMod val="65000"/>
                  <a:lumOff val="35000"/>
                </a:schemeClr>
              </a:solidFill>
              <a:latin typeface="+mn-lt"/>
              <a:ea typeface="Microsoft JhengHei"/>
              <a:cs typeface="Microsoft JhengHei"/>
              <a:sym typeface="Microsoft JhengHei"/>
            </a:endParaRPr>
          </a:p>
          <a:p>
            <a:pPr lvl="0"/>
            <a:r>
              <a:rPr lang="en-US" sz="1050" dirty="0">
                <a:solidFill>
                  <a:schemeClr val="tx1">
                    <a:lumMod val="65000"/>
                    <a:lumOff val="35000"/>
                  </a:schemeClr>
                </a:solidFill>
                <a:latin typeface="+mn-lt"/>
              </a:rPr>
              <a:t>Assistant Instructor for Children's Painting Class</a:t>
            </a:r>
            <a:br>
              <a:rPr lang="en-US" sz="1050" dirty="0">
                <a:solidFill>
                  <a:schemeClr val="tx1">
                    <a:lumMod val="65000"/>
                    <a:lumOff val="35000"/>
                  </a:schemeClr>
                </a:solidFill>
                <a:latin typeface="+mn-lt"/>
              </a:rPr>
            </a:br>
            <a:r>
              <a:rPr lang="en-US" sz="1050" dirty="0">
                <a:solidFill>
                  <a:schemeClr val="tx1">
                    <a:lumMod val="65000"/>
                    <a:lumOff val="35000"/>
                  </a:schemeClr>
                </a:solidFill>
                <a:latin typeface="+mn-lt"/>
              </a:rPr>
              <a:t>Assisted in preparing class materials and creating demonstration artworks</a:t>
            </a:r>
            <a:endParaRPr lang="zh-HK" altLang="en-US" sz="1050" dirty="0">
              <a:solidFill>
                <a:schemeClr val="tx1">
                  <a:lumMod val="65000"/>
                  <a:lumOff val="35000"/>
                </a:schemeClr>
              </a:solidFill>
              <a:highlight>
                <a:srgbClr val="FFFF00"/>
              </a:highlight>
              <a:latin typeface="+mn-lt"/>
              <a:ea typeface="Microsoft JhengHei"/>
              <a:cs typeface="Microsoft JhengHei"/>
              <a:sym typeface="Microsoft JhengHei"/>
            </a:endParaRPr>
          </a:p>
        </p:txBody>
      </p:sp>
      <p:sp>
        <p:nvSpPr>
          <p:cNvPr id="52" name="文字方塊 51">
            <a:extLst>
              <a:ext uri="{FF2B5EF4-FFF2-40B4-BE49-F238E27FC236}">
                <a16:creationId xmlns:a16="http://schemas.microsoft.com/office/drawing/2014/main" id="{9CE3E5F9-40D0-E04A-A382-BECB98EBB87D}"/>
              </a:ext>
            </a:extLst>
          </p:cNvPr>
          <p:cNvSpPr txBox="1">
            <a:spLocks noGrp="1" noRot="1" noMove="1" noResize="1" noEditPoints="1" noAdjustHandles="1" noChangeArrowheads="1" noChangeShapeType="1"/>
          </p:cNvSpPr>
          <p:nvPr/>
        </p:nvSpPr>
        <p:spPr>
          <a:xfrm>
            <a:off x="2949211" y="5049137"/>
            <a:ext cx="3717215" cy="577081"/>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a:cs typeface="Microsoft JhengHei"/>
                <a:sym typeface="Microsoft JhengHei"/>
              </a:rPr>
              <a:t>March 2025</a:t>
            </a:r>
            <a:endParaRPr lang="zh-HK" altLang="en-US" sz="1050" b="1" dirty="0">
              <a:solidFill>
                <a:schemeClr val="tx1">
                  <a:lumMod val="65000"/>
                  <a:lumOff val="35000"/>
                </a:schemeClr>
              </a:solidFill>
              <a:latin typeface="+mn-lt"/>
              <a:ea typeface="Microsoft JhengHei"/>
              <a:cs typeface="Microsoft JhengHei"/>
              <a:sym typeface="Microsoft JhengHei"/>
            </a:endParaRPr>
          </a:p>
          <a:p>
            <a:r>
              <a:rPr lang="en-US" altLang="zh-HK" sz="1050" dirty="0">
                <a:solidFill>
                  <a:schemeClr val="tx1">
                    <a:lumMod val="65000"/>
                    <a:lumOff val="35000"/>
                  </a:schemeClr>
                </a:solidFill>
                <a:latin typeface="+mn-lt"/>
                <a:ea typeface="Microsoft JhengHei"/>
                <a:cs typeface="Microsoft JhengHei"/>
                <a:sym typeface="Microsoft JhengHei"/>
              </a:rPr>
              <a:t>Hong Kong Coffee Institute</a:t>
            </a:r>
          </a:p>
          <a:p>
            <a:r>
              <a:rPr lang="en-US" altLang="zh-HK" sz="1050" dirty="0">
                <a:solidFill>
                  <a:schemeClr val="tx1">
                    <a:lumMod val="65000"/>
                    <a:lumOff val="35000"/>
                  </a:schemeClr>
                </a:solidFill>
                <a:latin typeface="+mn-lt"/>
                <a:ea typeface="Microsoft JhengHei"/>
                <a:cs typeface="Microsoft JhengHei"/>
                <a:sym typeface="Microsoft JhengHei"/>
              </a:rPr>
              <a:t>Barista Work Trial Scheme ‒ Certificate of Completion</a:t>
            </a:r>
            <a:endParaRPr lang="zh-HK" altLang="en-US" sz="1050" dirty="0">
              <a:solidFill>
                <a:schemeClr val="tx1">
                  <a:lumMod val="65000"/>
                  <a:lumOff val="35000"/>
                </a:schemeClr>
              </a:solidFill>
              <a:latin typeface="+mn-lt"/>
              <a:ea typeface="Microsoft JhengHei"/>
              <a:cs typeface="Microsoft JhengHei"/>
              <a:sym typeface="Microsoft JhengHei"/>
            </a:endParaRPr>
          </a:p>
        </p:txBody>
      </p:sp>
      <p:sp>
        <p:nvSpPr>
          <p:cNvPr id="56" name="文字方塊 55">
            <a:extLst>
              <a:ext uri="{FF2B5EF4-FFF2-40B4-BE49-F238E27FC236}">
                <a16:creationId xmlns:a16="http://schemas.microsoft.com/office/drawing/2014/main" id="{B9C5C7E2-6072-426B-F729-357E6153F970}"/>
              </a:ext>
            </a:extLst>
          </p:cNvPr>
          <p:cNvSpPr txBox="1">
            <a:spLocks noGrp="1" noRot="1" noMove="1" noResize="1" noEditPoints="1" noAdjustHandles="1" noChangeArrowheads="1" noChangeShapeType="1"/>
          </p:cNvSpPr>
          <p:nvPr/>
        </p:nvSpPr>
        <p:spPr>
          <a:xfrm>
            <a:off x="2949211" y="6718425"/>
            <a:ext cx="3717215" cy="577081"/>
          </a:xfrm>
          <a:prstGeom prst="rect">
            <a:avLst/>
          </a:prstGeom>
          <a:noFill/>
        </p:spPr>
        <p:txBody>
          <a:bodyPr wrap="square">
            <a:spAutoFit/>
          </a:bodyPr>
          <a:lstStyle/>
          <a:p>
            <a:r>
              <a:rPr lang="en-US" altLang="zh-TW" sz="1050" b="1" dirty="0">
                <a:solidFill>
                  <a:schemeClr val="tx1">
                    <a:lumMod val="65000"/>
                    <a:lumOff val="35000"/>
                  </a:schemeClr>
                </a:solidFill>
                <a:ea typeface="Microsoft JhengHei"/>
                <a:cs typeface="Microsoft JhengHei"/>
                <a:sym typeface="Microsoft JhengHei"/>
              </a:rPr>
              <a:t>June - December 2024</a:t>
            </a:r>
            <a:endParaRPr lang="en-US" altLang="zh-TW" sz="1050" b="1" dirty="0">
              <a:solidFill>
                <a:schemeClr val="tx1">
                  <a:lumMod val="65000"/>
                  <a:lumOff val="35000"/>
                </a:schemeClr>
              </a:solidFill>
              <a:latin typeface="+mn-lt"/>
              <a:ea typeface="Microsoft JhengHei"/>
              <a:cs typeface="Microsoft JhengHei"/>
              <a:sym typeface="Microsoft JhengHei"/>
            </a:endParaRPr>
          </a:p>
          <a:p>
            <a:r>
              <a:rPr lang="en-US" altLang="zh-TW" sz="1050" b="1" dirty="0">
                <a:solidFill>
                  <a:schemeClr val="tx1">
                    <a:lumMod val="65000"/>
                    <a:lumOff val="35000"/>
                  </a:schemeClr>
                </a:solidFill>
                <a:latin typeface="+mn-lt"/>
                <a:ea typeface="Microsoft JhengHei"/>
                <a:cs typeface="Microsoft JhengHei"/>
                <a:sym typeface="Microsoft JhengHei"/>
              </a:rPr>
              <a:t>Assistant Barista, Mac. Inc</a:t>
            </a:r>
          </a:p>
          <a:p>
            <a:r>
              <a:rPr lang="en-US" altLang="zh-TW" sz="1050" dirty="0" smtClean="0">
                <a:solidFill>
                  <a:schemeClr val="tx1">
                    <a:lumMod val="65000"/>
                    <a:lumOff val="35000"/>
                  </a:schemeClr>
                </a:solidFill>
                <a:latin typeface="+mn-lt"/>
                <a:ea typeface="Microsoft JhengHei"/>
                <a:cs typeface="Microsoft JhengHei"/>
                <a:sym typeface="Microsoft JhengHei"/>
              </a:rPr>
              <a:t>Assisted </a:t>
            </a:r>
            <a:r>
              <a:rPr lang="en-US" altLang="zh-TW" sz="1050" dirty="0">
                <a:solidFill>
                  <a:schemeClr val="tx1">
                    <a:lumMod val="65000"/>
                    <a:lumOff val="35000"/>
                  </a:schemeClr>
                </a:solidFill>
                <a:latin typeface="+mn-lt"/>
                <a:ea typeface="Microsoft JhengHei"/>
                <a:cs typeface="Microsoft JhengHei"/>
                <a:sym typeface="Microsoft JhengHei"/>
              </a:rPr>
              <a:t>in coffee brewing and serving customers</a:t>
            </a:r>
            <a:endParaRPr lang="zh-HK" altLang="en-US" sz="1050" dirty="0">
              <a:solidFill>
                <a:schemeClr val="tx1">
                  <a:lumMod val="65000"/>
                  <a:lumOff val="35000"/>
                </a:schemeClr>
              </a:solidFill>
              <a:latin typeface="+mn-lt"/>
              <a:ea typeface="Microsoft JhengHei"/>
              <a:cs typeface="Microsoft JhengHei"/>
              <a:sym typeface="Microsoft JhengHei"/>
            </a:endParaRPr>
          </a:p>
        </p:txBody>
      </p:sp>
      <p:sp>
        <p:nvSpPr>
          <p:cNvPr id="60" name="文字方塊 59">
            <a:extLst>
              <a:ext uri="{FF2B5EF4-FFF2-40B4-BE49-F238E27FC236}">
                <a16:creationId xmlns:a16="http://schemas.microsoft.com/office/drawing/2014/main" id="{8618E305-5EAC-7ADF-F50C-F7E4D90BB238}"/>
              </a:ext>
            </a:extLst>
          </p:cNvPr>
          <p:cNvSpPr txBox="1">
            <a:spLocks noGrp="1" noRot="1" noMove="1" noResize="1" noEditPoints="1" noAdjustHandles="1" noChangeArrowheads="1" noChangeShapeType="1"/>
          </p:cNvSpPr>
          <p:nvPr/>
        </p:nvSpPr>
        <p:spPr>
          <a:xfrm>
            <a:off x="2949211" y="5899075"/>
            <a:ext cx="3717215" cy="577081"/>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a:cs typeface="Microsoft JhengHei"/>
                <a:sym typeface="Microsoft JhengHei"/>
              </a:rPr>
              <a:t>December 2024 to March 2025</a:t>
            </a:r>
          </a:p>
          <a:p>
            <a:r>
              <a:rPr lang="en-US" altLang="zh-HK" sz="1050" dirty="0">
                <a:solidFill>
                  <a:schemeClr val="tx1">
                    <a:lumMod val="65000"/>
                    <a:lumOff val="35000"/>
                  </a:schemeClr>
                </a:solidFill>
                <a:latin typeface="+mn-lt"/>
                <a:ea typeface="Microsoft JhengHei"/>
                <a:cs typeface="Microsoft JhengHei"/>
                <a:sym typeface="Microsoft JhengHei"/>
              </a:rPr>
              <a:t>Hong Kong Coffee Institute</a:t>
            </a:r>
          </a:p>
          <a:p>
            <a:r>
              <a:rPr lang="en-US" altLang="zh-HK" sz="1050" dirty="0">
                <a:solidFill>
                  <a:schemeClr val="tx1">
                    <a:lumMod val="65000"/>
                    <a:lumOff val="35000"/>
                  </a:schemeClr>
                </a:solidFill>
                <a:latin typeface="+mn-lt"/>
                <a:ea typeface="Microsoft JhengHei"/>
                <a:cs typeface="Microsoft JhengHei"/>
                <a:sym typeface="Microsoft JhengHei"/>
              </a:rPr>
              <a:t>Barista Work Trial Scheme</a:t>
            </a:r>
          </a:p>
        </p:txBody>
      </p:sp>
      <p:grpSp>
        <p:nvGrpSpPr>
          <p:cNvPr id="20" name="群組 19">
            <a:extLst>
              <a:ext uri="{FF2B5EF4-FFF2-40B4-BE49-F238E27FC236}">
                <a16:creationId xmlns:a16="http://schemas.microsoft.com/office/drawing/2014/main" id="{3D6D65E5-6A49-F4FD-1736-1FDDDE81511E}"/>
              </a:ext>
            </a:extLst>
          </p:cNvPr>
          <p:cNvGrpSpPr>
            <a:grpSpLocks noGrp="1" noUngrp="1" noRot="1" noMove="1" noResize="1"/>
          </p:cNvGrpSpPr>
          <p:nvPr/>
        </p:nvGrpSpPr>
        <p:grpSpPr>
          <a:xfrm>
            <a:off x="510199" y="4759891"/>
            <a:ext cx="1954379" cy="307777"/>
            <a:chOff x="510199" y="4759891"/>
            <a:chExt cx="1954379" cy="307777"/>
          </a:xfrm>
        </p:grpSpPr>
        <p:sp>
          <p:nvSpPr>
            <p:cNvPr id="61" name="文字方塊 60">
              <a:extLst>
                <a:ext uri="{FF2B5EF4-FFF2-40B4-BE49-F238E27FC236}">
                  <a16:creationId xmlns:a16="http://schemas.microsoft.com/office/drawing/2014/main" id="{314263D7-8A4A-CC73-B924-83188BDEF490}"/>
                </a:ext>
              </a:extLst>
            </p:cNvPr>
            <p:cNvSpPr txBox="1">
              <a:spLocks noGrp="1" noRot="1" noMove="1" noResize="1" noEditPoints="1" noAdjustHandles="1" noChangeArrowheads="1" noChangeShapeType="1"/>
            </p:cNvSpPr>
            <p:nvPr/>
          </p:nvSpPr>
          <p:spPr>
            <a:xfrm>
              <a:off x="510199" y="4759891"/>
              <a:ext cx="1164056" cy="307777"/>
            </a:xfrm>
            <a:prstGeom prst="rect">
              <a:avLst/>
            </a:prstGeom>
            <a:noFill/>
          </p:spPr>
          <p:txBody>
            <a:bodyPr wrap="square" rtlCol="0">
              <a:spAutoFit/>
            </a:bodyPr>
            <a:lstStyle/>
            <a:p>
              <a:r>
                <a:rPr lang="en-US" altLang="zh-HK" b="1" dirty="0">
                  <a:solidFill>
                    <a:srgbClr val="CA743A"/>
                  </a:solidFill>
                  <a:latin typeface="HEITI SC MEDIUM" pitchFamily="2" charset="-128"/>
                  <a:ea typeface="HEITI SC MEDIUM" pitchFamily="2" charset="-128"/>
                  <a:cs typeface="Microsoft JhengHei"/>
                  <a:sym typeface="Microsoft JhengHei"/>
                </a:rPr>
                <a:t>Education</a:t>
              </a:r>
              <a:endParaRPr kumimoji="1" lang="zh-HK" altLang="en-US" b="1" dirty="0">
                <a:solidFill>
                  <a:srgbClr val="CA743A"/>
                </a:solidFill>
                <a:latin typeface="HEITI SC MEDIUM" pitchFamily="2" charset="-128"/>
                <a:ea typeface="HEITI SC MEDIUM" pitchFamily="2" charset="-128"/>
              </a:endParaRPr>
            </a:p>
          </p:txBody>
        </p:sp>
        <p:cxnSp>
          <p:nvCxnSpPr>
            <p:cNvPr id="62" name="直線接點 61">
              <a:extLst>
                <a:ext uri="{FF2B5EF4-FFF2-40B4-BE49-F238E27FC236}">
                  <a16:creationId xmlns:a16="http://schemas.microsoft.com/office/drawing/2014/main" id="{2B3F184A-3288-7DC9-156D-F456CBA3898A}"/>
                </a:ext>
              </a:extLst>
            </p:cNvPr>
            <p:cNvCxnSpPr>
              <a:cxnSpLocks noGrp="1" noRot="1" noMove="1" noResize="1" noEditPoints="1" noAdjustHandles="1" noChangeArrowheads="1" noChangeShapeType="1"/>
            </p:cNvCxnSpPr>
            <p:nvPr/>
          </p:nvCxnSpPr>
          <p:spPr>
            <a:xfrm>
              <a:off x="605743" y="5060187"/>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66" name="文字方塊 65">
            <a:extLst>
              <a:ext uri="{FF2B5EF4-FFF2-40B4-BE49-F238E27FC236}">
                <a16:creationId xmlns:a16="http://schemas.microsoft.com/office/drawing/2014/main" id="{1DBABBF5-44D3-7ADC-FEFB-338F735D152E}"/>
              </a:ext>
            </a:extLst>
          </p:cNvPr>
          <p:cNvSpPr txBox="1">
            <a:spLocks noGrp="1" noRot="1" noMove="1" noResize="1" noEditPoints="1" noAdjustHandles="1" noChangeArrowheads="1" noChangeShapeType="1"/>
          </p:cNvSpPr>
          <p:nvPr/>
        </p:nvSpPr>
        <p:spPr>
          <a:xfrm>
            <a:off x="519863" y="5071889"/>
            <a:ext cx="2282748" cy="577081"/>
          </a:xfrm>
          <a:prstGeom prst="rect">
            <a:avLst/>
          </a:prstGeom>
          <a:noFill/>
        </p:spPr>
        <p:txBody>
          <a:bodyPr wrap="square">
            <a:spAutoFit/>
          </a:bodyPr>
          <a:lstStyle/>
          <a:p>
            <a:r>
              <a:rPr lang="en-US" altLang="zh-CN" sz="1050" b="1" dirty="0">
                <a:solidFill>
                  <a:schemeClr val="tx1">
                    <a:lumMod val="65000"/>
                    <a:lumOff val="35000"/>
                  </a:schemeClr>
                </a:solidFill>
                <a:latin typeface="Arial" panose="020B0604020202020204" pitchFamily="34" charset="0"/>
                <a:ea typeface="Microsoft JhengHei"/>
                <a:cs typeface="Arial" panose="020B0604020202020204" pitchFamily="34" charset="0"/>
                <a:sym typeface="Microsoft JhengHei"/>
              </a:rPr>
              <a:t>September 2017 to July 2023</a:t>
            </a:r>
          </a:p>
          <a:p>
            <a:r>
              <a:rPr lang="en-US" sz="1050" dirty="0">
                <a:solidFill>
                  <a:schemeClr val="tx1">
                    <a:lumMod val="65000"/>
                    <a:lumOff val="35000"/>
                  </a:schemeClr>
                </a:solidFill>
              </a:rPr>
              <a:t>XXX Hong Kong Secondary School Form 6 Graduate (HKDSE)</a:t>
            </a:r>
            <a:endParaRPr lang="en-US" altLang="zh-HK" sz="1050" dirty="0">
              <a:solidFill>
                <a:schemeClr val="tx1">
                  <a:lumMod val="65000"/>
                  <a:lumOff val="35000"/>
                </a:schemeClr>
              </a:solidFill>
              <a:highlight>
                <a:srgbClr val="FFFF00"/>
              </a:highlight>
              <a:latin typeface="Microsoft JhengHei"/>
              <a:ea typeface="Microsoft JhengHei"/>
              <a:cs typeface="Microsoft JhengHei"/>
              <a:sym typeface="Microsoft JhengHei"/>
            </a:endParaRPr>
          </a:p>
        </p:txBody>
      </p:sp>
      <p:grpSp>
        <p:nvGrpSpPr>
          <p:cNvPr id="22" name="群組 21">
            <a:extLst>
              <a:ext uri="{FF2B5EF4-FFF2-40B4-BE49-F238E27FC236}">
                <a16:creationId xmlns:a16="http://schemas.microsoft.com/office/drawing/2014/main" id="{BA228DC9-1FD4-5BC5-C66A-E2341461A245}"/>
              </a:ext>
            </a:extLst>
          </p:cNvPr>
          <p:cNvGrpSpPr>
            <a:grpSpLocks noGrp="1" noUngrp="1" noRot="1" noMove="1" noResize="1"/>
          </p:cNvGrpSpPr>
          <p:nvPr/>
        </p:nvGrpSpPr>
        <p:grpSpPr>
          <a:xfrm>
            <a:off x="510199" y="5756815"/>
            <a:ext cx="1954379" cy="307777"/>
            <a:chOff x="510199" y="5756815"/>
            <a:chExt cx="1954379" cy="307777"/>
          </a:xfrm>
        </p:grpSpPr>
        <p:sp>
          <p:nvSpPr>
            <p:cNvPr id="67" name="文字方塊 66">
              <a:extLst>
                <a:ext uri="{FF2B5EF4-FFF2-40B4-BE49-F238E27FC236}">
                  <a16:creationId xmlns:a16="http://schemas.microsoft.com/office/drawing/2014/main" id="{09666604-8F63-D10D-5095-BE7A5C5874C2}"/>
                </a:ext>
              </a:extLst>
            </p:cNvPr>
            <p:cNvSpPr txBox="1">
              <a:spLocks noGrp="1" noRot="1" noMove="1" noResize="1" noEditPoints="1" noAdjustHandles="1" noChangeArrowheads="1" noChangeShapeType="1"/>
            </p:cNvSpPr>
            <p:nvPr/>
          </p:nvSpPr>
          <p:spPr>
            <a:xfrm>
              <a:off x="510199" y="5756815"/>
              <a:ext cx="1014991"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sym typeface="Microsoft JhengHei"/>
                </a:rPr>
                <a:t>Awards</a:t>
              </a:r>
              <a:endParaRPr kumimoji="1" lang="zh-HK" altLang="en-US" b="1" dirty="0">
                <a:solidFill>
                  <a:srgbClr val="CA743A"/>
                </a:solidFill>
                <a:latin typeface="HEITI SC MEDIUM" pitchFamily="2" charset="-128"/>
                <a:ea typeface="HEITI SC MEDIUM" pitchFamily="2" charset="-128"/>
              </a:endParaRPr>
            </a:p>
          </p:txBody>
        </p:sp>
        <p:cxnSp>
          <p:nvCxnSpPr>
            <p:cNvPr id="68" name="直線接點 67">
              <a:extLst>
                <a:ext uri="{FF2B5EF4-FFF2-40B4-BE49-F238E27FC236}">
                  <a16:creationId xmlns:a16="http://schemas.microsoft.com/office/drawing/2014/main" id="{994BCFC8-8997-6BF7-65E1-1669339FBE3A}"/>
                </a:ext>
              </a:extLst>
            </p:cNvPr>
            <p:cNvCxnSpPr>
              <a:cxnSpLocks noGrp="1" noRot="1" noMove="1" noResize="1" noEditPoints="1" noAdjustHandles="1" noChangeArrowheads="1" noChangeShapeType="1"/>
            </p:cNvCxnSpPr>
            <p:nvPr/>
          </p:nvCxnSpPr>
          <p:spPr>
            <a:xfrm>
              <a:off x="605743" y="6051078"/>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69" name="文字方塊 68">
            <a:extLst>
              <a:ext uri="{FF2B5EF4-FFF2-40B4-BE49-F238E27FC236}">
                <a16:creationId xmlns:a16="http://schemas.microsoft.com/office/drawing/2014/main" id="{565BB770-2D07-8259-C25D-91297F28D0FF}"/>
              </a:ext>
            </a:extLst>
          </p:cNvPr>
          <p:cNvSpPr txBox="1">
            <a:spLocks noGrp="1" noRot="1" noMove="1" noResize="1" noEditPoints="1" noAdjustHandles="1" noChangeArrowheads="1" noChangeShapeType="1"/>
          </p:cNvSpPr>
          <p:nvPr/>
        </p:nvSpPr>
        <p:spPr>
          <a:xfrm>
            <a:off x="519863" y="6062084"/>
            <a:ext cx="1995514" cy="577081"/>
          </a:xfrm>
          <a:prstGeom prst="rect">
            <a:avLst/>
          </a:prstGeom>
          <a:noFill/>
        </p:spPr>
        <p:txBody>
          <a:bodyPr wrap="square">
            <a:spAutoFit/>
          </a:bodyPr>
          <a:lstStyle/>
          <a:p>
            <a:r>
              <a:rPr lang="en-US" altLang="zh-HK" sz="1050" b="1" dirty="0">
                <a:solidFill>
                  <a:schemeClr val="tx1">
                    <a:lumMod val="65000"/>
                    <a:lumOff val="35000"/>
                  </a:schemeClr>
                </a:solidFill>
                <a:latin typeface="Arial" panose="020B0604020202020204" pitchFamily="34" charset="0"/>
                <a:ea typeface="Microsoft JhengHei"/>
                <a:cs typeface="Arial" panose="020B0604020202020204" pitchFamily="34" charset="0"/>
                <a:sym typeface="Microsoft JhengHei"/>
              </a:rPr>
              <a:t>June 2023</a:t>
            </a:r>
          </a:p>
          <a:p>
            <a:r>
              <a:rPr lang="en-US" altLang="zh-HK" sz="1050" dirty="0">
                <a:solidFill>
                  <a:schemeClr val="tx1">
                    <a:lumMod val="65000"/>
                    <a:lumOff val="35000"/>
                  </a:schemeClr>
                </a:solidFill>
                <a:latin typeface="Arial" panose="020B0604020202020204" pitchFamily="34" charset="0"/>
                <a:ea typeface="Microsoft JhengHei"/>
                <a:cs typeface="Arial" panose="020B0604020202020204" pitchFamily="34" charset="0"/>
                <a:sym typeface="Microsoft JhengHei"/>
              </a:rPr>
              <a:t>Champion, Athletics Relay</a:t>
            </a:r>
          </a:p>
          <a:p>
            <a:r>
              <a:rPr lang="en-US" altLang="zh-HK" sz="1050" dirty="0">
                <a:solidFill>
                  <a:schemeClr val="tx1">
                    <a:lumMod val="65000"/>
                    <a:lumOff val="35000"/>
                  </a:schemeClr>
                </a:solidFill>
                <a:latin typeface="Arial" panose="020B0604020202020204" pitchFamily="34" charset="0"/>
                <a:ea typeface="Microsoft JhengHei"/>
                <a:cs typeface="Arial" panose="020B0604020202020204" pitchFamily="34" charset="0"/>
                <a:sym typeface="Microsoft JhengHei"/>
              </a:rPr>
              <a:t>Athletics Relay Association</a:t>
            </a:r>
            <a:endParaRPr lang="en-US" altLang="zh-HK" sz="1050" dirty="0">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endParaRPr>
          </a:p>
        </p:txBody>
      </p:sp>
      <p:grpSp>
        <p:nvGrpSpPr>
          <p:cNvPr id="23" name="群組 22">
            <a:extLst>
              <a:ext uri="{FF2B5EF4-FFF2-40B4-BE49-F238E27FC236}">
                <a16:creationId xmlns:a16="http://schemas.microsoft.com/office/drawing/2014/main" id="{B6A1CF41-4A08-EEFE-5028-EF1A581F1285}"/>
              </a:ext>
            </a:extLst>
          </p:cNvPr>
          <p:cNvGrpSpPr>
            <a:grpSpLocks noGrp="1" noUngrp="1" noRot="1" noMove="1" noResize="1"/>
          </p:cNvGrpSpPr>
          <p:nvPr/>
        </p:nvGrpSpPr>
        <p:grpSpPr>
          <a:xfrm>
            <a:off x="510199" y="6706389"/>
            <a:ext cx="1954379" cy="307777"/>
            <a:chOff x="510199" y="6706389"/>
            <a:chExt cx="1954379" cy="307777"/>
          </a:xfrm>
        </p:grpSpPr>
        <p:sp>
          <p:nvSpPr>
            <p:cNvPr id="72" name="文字方塊 71">
              <a:extLst>
                <a:ext uri="{FF2B5EF4-FFF2-40B4-BE49-F238E27FC236}">
                  <a16:creationId xmlns:a16="http://schemas.microsoft.com/office/drawing/2014/main" id="{231F589F-A762-A707-57A2-70BC5C80FBC3}"/>
                </a:ext>
              </a:extLst>
            </p:cNvPr>
            <p:cNvSpPr txBox="1">
              <a:spLocks noGrp="1" noRot="1" noMove="1" noResize="1" noEditPoints="1" noAdjustHandles="1" noChangeArrowheads="1" noChangeShapeType="1"/>
            </p:cNvSpPr>
            <p:nvPr/>
          </p:nvSpPr>
          <p:spPr>
            <a:xfrm>
              <a:off x="510199" y="6706389"/>
              <a:ext cx="1014991"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sym typeface="Microsoft JhengHei"/>
                </a:rPr>
                <a:t>Referees</a:t>
              </a:r>
              <a:endParaRPr kumimoji="1" lang="zh-HK" altLang="en-US" b="1" dirty="0">
                <a:solidFill>
                  <a:srgbClr val="CA743A"/>
                </a:solidFill>
                <a:latin typeface="HEITI SC MEDIUM" pitchFamily="2" charset="-128"/>
                <a:ea typeface="HEITI SC MEDIUM" pitchFamily="2" charset="-128"/>
              </a:endParaRPr>
            </a:p>
          </p:txBody>
        </p:sp>
        <p:cxnSp>
          <p:nvCxnSpPr>
            <p:cNvPr id="73" name="直線接點 72">
              <a:extLst>
                <a:ext uri="{FF2B5EF4-FFF2-40B4-BE49-F238E27FC236}">
                  <a16:creationId xmlns:a16="http://schemas.microsoft.com/office/drawing/2014/main" id="{FABCFC90-0DC3-97BD-B086-AD843BA8AAE8}"/>
                </a:ext>
              </a:extLst>
            </p:cNvPr>
            <p:cNvCxnSpPr>
              <a:cxnSpLocks noGrp="1" noRot="1" noMove="1" noResize="1" noEditPoints="1" noAdjustHandles="1" noChangeArrowheads="1" noChangeShapeType="1"/>
            </p:cNvCxnSpPr>
            <p:nvPr/>
          </p:nvCxnSpPr>
          <p:spPr>
            <a:xfrm>
              <a:off x="605743" y="7006685"/>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74" name="文字方塊 73">
            <a:extLst>
              <a:ext uri="{FF2B5EF4-FFF2-40B4-BE49-F238E27FC236}">
                <a16:creationId xmlns:a16="http://schemas.microsoft.com/office/drawing/2014/main" id="{DA7DC4FC-961F-ED93-8737-A1C81D6BE02E}"/>
              </a:ext>
            </a:extLst>
          </p:cNvPr>
          <p:cNvSpPr txBox="1">
            <a:spLocks noGrp="1" noRot="1" noMove="1" noResize="1" noEditPoints="1" noAdjustHandles="1" noChangeArrowheads="1" noChangeShapeType="1"/>
          </p:cNvSpPr>
          <p:nvPr/>
        </p:nvSpPr>
        <p:spPr>
          <a:xfrm>
            <a:off x="519863" y="7014469"/>
            <a:ext cx="2195759" cy="738664"/>
          </a:xfrm>
          <a:prstGeom prst="rect">
            <a:avLst/>
          </a:prstGeom>
          <a:noFill/>
        </p:spPr>
        <p:txBody>
          <a:bodyPr wrap="square">
            <a:spAutoFit/>
          </a:bodyPr>
          <a:lstStyle/>
          <a:p>
            <a:r>
              <a:rPr lang="en-US" altLang="zh-HK" sz="1050" dirty="0">
                <a:solidFill>
                  <a:schemeClr val="tx1">
                    <a:lumMod val="85000"/>
                    <a:lumOff val="15000"/>
                  </a:schemeClr>
                </a:solidFill>
                <a:latin typeface="Arial" panose="020B0604020202020204" pitchFamily="34" charset="0"/>
                <a:ea typeface="Microsoft JhengHei" panose="020B0604030504040204" pitchFamily="34" charset="-120"/>
                <a:cs typeface="Arial" panose="020B0604020202020204" pitchFamily="34" charset="0"/>
                <a:sym typeface="Microsoft JhengHei"/>
              </a:rPr>
              <a:t>Name: Ms</a:t>
            </a:r>
            <a:r>
              <a:rPr lang="en-US" altLang="zh-HK"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 Lee</a:t>
            </a:r>
            <a:r>
              <a:rPr lang="zh-TW" altLang="en-US"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 </a:t>
            </a:r>
            <a:r>
              <a:rPr lang="en-US" altLang="zh-TW"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Ching</a:t>
            </a:r>
            <a:r>
              <a:rPr lang="zh-TW" altLang="en-US"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 </a:t>
            </a:r>
            <a:r>
              <a:rPr lang="en-US" altLang="zh-TW"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Yee</a:t>
            </a:r>
            <a:endParaRPr lang="en-US" altLang="zh-HK"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endParaRPr>
          </a:p>
          <a:p>
            <a:r>
              <a:rPr lang="en-US" altLang="zh-HK"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Position: </a:t>
            </a:r>
            <a:r>
              <a:rPr lang="en-US" altLang="zh-TW" sz="1050" dirty="0">
                <a:solidFill>
                  <a:schemeClr val="tx1"/>
                </a:solidFill>
                <a:ea typeface="Microsoft JhengHei"/>
                <a:cs typeface="Microsoft JhengHei"/>
                <a:sym typeface="Microsoft JhengHei"/>
              </a:rPr>
              <a:t>Manager, Mac. Inc</a:t>
            </a:r>
            <a:endParaRPr lang="en-US" altLang="zh-HK"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endParaRPr>
          </a:p>
          <a:p>
            <a:r>
              <a:rPr lang="en-US" altLang="zh-HK"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Tel: 0000 0000</a:t>
            </a:r>
            <a:endParaRPr lang="zh-HK" altLang="en-US"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endParaRPr>
          </a:p>
          <a:p>
            <a:r>
              <a:rPr lang="en-US" altLang="zh-HK" sz="1050" dirty="0">
                <a:solidFill>
                  <a:schemeClr val="tx1"/>
                </a:solidFill>
                <a:latin typeface="Arial" panose="020B0604020202020204" pitchFamily="34" charset="0"/>
                <a:ea typeface="Microsoft JhengHei" panose="020B0604030504040204" pitchFamily="34" charset="-120"/>
                <a:cs typeface="Arial" panose="020B0604020202020204" pitchFamily="34" charset="0"/>
                <a:sym typeface="Microsoft JhengHei"/>
              </a:rPr>
              <a:t>Email: </a:t>
            </a:r>
            <a:r>
              <a:rPr lang="en-US" altLang="zh-HK" sz="1050" dirty="0" err="1">
                <a:solidFill>
                  <a:schemeClr val="tx1"/>
                </a:solidFill>
                <a:latin typeface="Microsoft JhengHei" panose="020B0604030504040204" pitchFamily="34" charset="-120"/>
                <a:ea typeface="Microsoft JhengHei" panose="020B0604030504040204" pitchFamily="34" charset="-120"/>
                <a:cs typeface="Microsoft JhengHei"/>
                <a:sym typeface="Microsoft JhengHei"/>
              </a:rPr>
              <a:t>mentor@mmt.com</a:t>
            </a:r>
            <a:endParaRPr lang="en-US" altLang="zh-HK" sz="1050" dirty="0">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grpSp>
        <p:nvGrpSpPr>
          <p:cNvPr id="2" name="群組 1">
            <a:extLst>
              <a:ext uri="{FF2B5EF4-FFF2-40B4-BE49-F238E27FC236}">
                <a16:creationId xmlns:a16="http://schemas.microsoft.com/office/drawing/2014/main" id="{31D086D5-84D0-0634-230A-89A86C7CEE90}"/>
              </a:ext>
            </a:extLst>
          </p:cNvPr>
          <p:cNvGrpSpPr>
            <a:grpSpLocks noGrp="1" noUngrp="1" noRot="1" noMove="1" noResize="1"/>
          </p:cNvGrpSpPr>
          <p:nvPr/>
        </p:nvGrpSpPr>
        <p:grpSpPr>
          <a:xfrm>
            <a:off x="2884552" y="7399282"/>
            <a:ext cx="3545762" cy="307777"/>
            <a:chOff x="2884552" y="7399282"/>
            <a:chExt cx="3545762" cy="307777"/>
          </a:xfrm>
        </p:grpSpPr>
        <p:sp>
          <p:nvSpPr>
            <p:cNvPr id="75" name="文字方塊 74">
              <a:extLst>
                <a:ext uri="{FF2B5EF4-FFF2-40B4-BE49-F238E27FC236}">
                  <a16:creationId xmlns:a16="http://schemas.microsoft.com/office/drawing/2014/main" id="{5599BCA3-54A0-DEEB-69A7-8BD474E4CE32}"/>
                </a:ext>
              </a:extLst>
            </p:cNvPr>
            <p:cNvSpPr txBox="1">
              <a:spLocks noGrp="1" noRot="1" noMove="1" noResize="1" noEditPoints="1" noAdjustHandles="1" noChangeArrowheads="1" noChangeShapeType="1"/>
            </p:cNvSpPr>
            <p:nvPr/>
          </p:nvSpPr>
          <p:spPr>
            <a:xfrm>
              <a:off x="2884552" y="7399282"/>
              <a:ext cx="2848382"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sym typeface="Microsoft JhengHei"/>
                </a:rPr>
                <a:t>Strength &amp; Abilities</a:t>
              </a:r>
              <a:endParaRPr kumimoji="1" lang="zh-HK" altLang="en-US" b="1" dirty="0">
                <a:solidFill>
                  <a:srgbClr val="CA743A"/>
                </a:solidFill>
                <a:latin typeface="HEITI SC MEDIUM" pitchFamily="2" charset="-128"/>
                <a:ea typeface="HEITI SC MEDIUM" pitchFamily="2" charset="-128"/>
              </a:endParaRPr>
            </a:p>
          </p:txBody>
        </p:sp>
        <p:cxnSp>
          <p:nvCxnSpPr>
            <p:cNvPr id="76" name="直線接點 75">
              <a:extLst>
                <a:ext uri="{FF2B5EF4-FFF2-40B4-BE49-F238E27FC236}">
                  <a16:creationId xmlns:a16="http://schemas.microsoft.com/office/drawing/2014/main" id="{2056FF2B-3AF5-0777-32FD-D4BF9B73EAF0}"/>
                </a:ext>
              </a:extLst>
            </p:cNvPr>
            <p:cNvCxnSpPr>
              <a:cxnSpLocks noGrp="1" noRot="1" noMove="1" noResize="1" noEditPoints="1" noAdjustHandles="1" noChangeArrowheads="1" noChangeShapeType="1"/>
            </p:cNvCxnSpPr>
            <p:nvPr/>
          </p:nvCxnSpPr>
          <p:spPr>
            <a:xfrm>
              <a:off x="2970954" y="7691265"/>
              <a:ext cx="3459360"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80" name="文字方塊 79">
            <a:extLst>
              <a:ext uri="{FF2B5EF4-FFF2-40B4-BE49-F238E27FC236}">
                <a16:creationId xmlns:a16="http://schemas.microsoft.com/office/drawing/2014/main" id="{289F0A31-8167-1ECD-F495-5794798DD63D}"/>
              </a:ext>
            </a:extLst>
          </p:cNvPr>
          <p:cNvSpPr txBox="1">
            <a:spLocks noGrp="1" noRot="1" noMove="1" noResize="1" noEditPoints="1" noAdjustHandles="1" noChangeArrowheads="1" noChangeShapeType="1"/>
          </p:cNvSpPr>
          <p:nvPr/>
        </p:nvSpPr>
        <p:spPr>
          <a:xfrm>
            <a:off x="2903015" y="8016059"/>
            <a:ext cx="1858835" cy="553998"/>
          </a:xfrm>
          <a:prstGeom prst="rect">
            <a:avLst/>
          </a:prstGeom>
          <a:noFill/>
        </p:spPr>
        <p:txBody>
          <a:bodyPr wrap="square">
            <a:spAutoFit/>
          </a:bodyPr>
          <a:lstStyle/>
          <a:p>
            <a:pPr marL="171450" lvl="0" indent="-171450">
              <a:buSzPts val="1100"/>
              <a:buChar char="•"/>
            </a:pPr>
            <a:r>
              <a:rPr lang="en-US" altLang="zh-HK" sz="1000" dirty="0">
                <a:solidFill>
                  <a:schemeClr val="tx1">
                    <a:lumMod val="75000"/>
                    <a:lumOff val="25000"/>
                  </a:schemeClr>
                </a:solidFill>
              </a:rPr>
              <a:t>Achievement </a:t>
            </a:r>
          </a:p>
          <a:p>
            <a:pPr marL="171450" lvl="0" indent="-171450">
              <a:buSzPts val="1100"/>
              <a:buChar char="•"/>
            </a:pPr>
            <a:r>
              <a:rPr lang="en-US" altLang="zh-HK" sz="1000" dirty="0">
                <a:solidFill>
                  <a:schemeClr val="tx1">
                    <a:lumMod val="75000"/>
                    <a:lumOff val="25000"/>
                  </a:schemeClr>
                </a:solidFill>
              </a:rPr>
              <a:t>Concern for others </a:t>
            </a:r>
          </a:p>
          <a:p>
            <a:pPr marL="171450" lvl="0" indent="-171450">
              <a:buSzPts val="1100"/>
              <a:buChar char="•"/>
            </a:pPr>
            <a:r>
              <a:rPr lang="en-US" altLang="zh-HK" sz="1000" dirty="0">
                <a:solidFill>
                  <a:schemeClr val="tx1">
                    <a:lumMod val="75000"/>
                    <a:lumOff val="25000"/>
                  </a:schemeClr>
                </a:solidFill>
              </a:rPr>
              <a:t>Responsibility </a:t>
            </a:r>
          </a:p>
        </p:txBody>
      </p:sp>
      <p:sp>
        <p:nvSpPr>
          <p:cNvPr id="84" name="文字方塊 83">
            <a:extLst>
              <a:ext uri="{FF2B5EF4-FFF2-40B4-BE49-F238E27FC236}">
                <a16:creationId xmlns:a16="http://schemas.microsoft.com/office/drawing/2014/main" id="{2951EC82-2DD8-A413-6B93-23974C1D8C18}"/>
              </a:ext>
            </a:extLst>
          </p:cNvPr>
          <p:cNvSpPr txBox="1">
            <a:spLocks noGrp="1" noRot="1" noMove="1" noResize="1" noEditPoints="1" noAdjustHandles="1" noChangeArrowheads="1" noChangeShapeType="1"/>
          </p:cNvSpPr>
          <p:nvPr/>
        </p:nvSpPr>
        <p:spPr>
          <a:xfrm>
            <a:off x="4846603" y="8015847"/>
            <a:ext cx="1684224" cy="553998"/>
          </a:xfrm>
          <a:prstGeom prst="rect">
            <a:avLst/>
          </a:prstGeom>
          <a:noFill/>
        </p:spPr>
        <p:txBody>
          <a:bodyPr wrap="square">
            <a:spAutoFit/>
          </a:bodyPr>
          <a:lstStyle/>
          <a:p>
            <a:pPr marL="171450" lvl="0" indent="-171450" rtl="0">
              <a:spcBef>
                <a:spcPts val="0"/>
              </a:spcBef>
              <a:spcAft>
                <a:spcPts val="0"/>
              </a:spcAft>
              <a:buClr>
                <a:srgbClr val="000000"/>
              </a:buClr>
              <a:buSzPts val="1100"/>
              <a:buChar char="•"/>
            </a:pPr>
            <a:r>
              <a:rPr lang="en-US" altLang="zh-HK" sz="1000" dirty="0">
                <a:solidFill>
                  <a:schemeClr val="tx1">
                    <a:lumMod val="75000"/>
                    <a:lumOff val="25000"/>
                  </a:schemeClr>
                </a:solidFill>
              </a:rPr>
              <a:t>Focused </a:t>
            </a:r>
          </a:p>
          <a:p>
            <a:pPr marL="171450" lvl="0" indent="-171450" rtl="0">
              <a:spcBef>
                <a:spcPts val="0"/>
              </a:spcBef>
              <a:spcAft>
                <a:spcPts val="0"/>
              </a:spcAft>
              <a:buClr>
                <a:srgbClr val="000000"/>
              </a:buClr>
              <a:buSzPts val="1100"/>
              <a:buChar char="•"/>
            </a:pPr>
            <a:r>
              <a:rPr lang="en-US" altLang="zh-HK" sz="1000" dirty="0">
                <a:solidFill>
                  <a:schemeClr val="tx1">
                    <a:lumMod val="75000"/>
                    <a:lumOff val="25000"/>
                  </a:schemeClr>
                </a:solidFill>
              </a:rPr>
              <a:t>Life long learning </a:t>
            </a:r>
          </a:p>
          <a:p>
            <a:pPr marL="171450" lvl="0" indent="-171450" rtl="0">
              <a:spcBef>
                <a:spcPts val="0"/>
              </a:spcBef>
              <a:spcAft>
                <a:spcPts val="0"/>
              </a:spcAft>
              <a:buClr>
                <a:srgbClr val="000000"/>
              </a:buClr>
              <a:buSzPts val="1100"/>
              <a:buChar char="•"/>
            </a:pPr>
            <a:r>
              <a:rPr lang="en-US" altLang="zh-HK" sz="1000" dirty="0">
                <a:solidFill>
                  <a:schemeClr val="tx1">
                    <a:lumMod val="75000"/>
                    <a:lumOff val="25000"/>
                  </a:schemeClr>
                </a:solidFill>
              </a:rPr>
              <a:t>Sincere </a:t>
            </a:r>
          </a:p>
        </p:txBody>
      </p:sp>
      <p:sp>
        <p:nvSpPr>
          <p:cNvPr id="104" name="文字方塊 103">
            <a:extLst>
              <a:ext uri="{FF2B5EF4-FFF2-40B4-BE49-F238E27FC236}">
                <a16:creationId xmlns:a16="http://schemas.microsoft.com/office/drawing/2014/main" id="{3324E2DD-B857-4EF7-F602-7FD561F15FF6}"/>
              </a:ext>
            </a:extLst>
          </p:cNvPr>
          <p:cNvSpPr txBox="1">
            <a:spLocks noGrp="1" noRot="1" noMove="1" noResize="1" noEditPoints="1" noAdjustHandles="1" noChangeArrowheads="1" noChangeShapeType="1"/>
          </p:cNvSpPr>
          <p:nvPr/>
        </p:nvSpPr>
        <p:spPr>
          <a:xfrm>
            <a:off x="2903016" y="9032250"/>
            <a:ext cx="1858836" cy="553998"/>
          </a:xfrm>
          <a:prstGeom prst="rect">
            <a:avLst/>
          </a:prstGeom>
          <a:noFill/>
        </p:spPr>
        <p:txBody>
          <a:bodyPr wrap="square">
            <a:spAutoFit/>
          </a:bodyPr>
          <a:lstStyle/>
          <a:p>
            <a:pPr marL="171450" lvl="0" indent="-171450" rtl="0">
              <a:spcBef>
                <a:spcPts val="0"/>
              </a:spcBef>
              <a:spcAft>
                <a:spcPts val="0"/>
              </a:spcAft>
              <a:buClr>
                <a:srgbClr val="000000"/>
              </a:buClr>
              <a:buSzPts val="1100"/>
              <a:buFont typeface="Arial" panose="020B0604020202020204" pitchFamily="34" charset="0"/>
              <a:buChar char="•"/>
            </a:pPr>
            <a:r>
              <a:rPr lang="en-US" altLang="zh-HK" sz="1000" dirty="0">
                <a:solidFill>
                  <a:schemeClr val="tx1">
                    <a:lumMod val="75000"/>
                    <a:lumOff val="25000"/>
                  </a:schemeClr>
                </a:solidFill>
              </a:rPr>
              <a:t>Active listening skills</a:t>
            </a:r>
          </a:p>
          <a:p>
            <a:pPr marL="171450" lvl="0" indent="-171450" rtl="0">
              <a:spcBef>
                <a:spcPts val="0"/>
              </a:spcBef>
              <a:spcAft>
                <a:spcPts val="0"/>
              </a:spcAft>
              <a:buClr>
                <a:srgbClr val="000000"/>
              </a:buClr>
              <a:buSzPts val="1100"/>
              <a:buChar char="•"/>
            </a:pPr>
            <a:r>
              <a:rPr lang="en-US" altLang="zh-HK" sz="1000" dirty="0">
                <a:solidFill>
                  <a:schemeClr val="tx1">
                    <a:lumMod val="75000"/>
                    <a:lumOff val="25000"/>
                  </a:schemeClr>
                </a:solidFill>
              </a:rPr>
              <a:t>Interpersonal skills</a:t>
            </a:r>
          </a:p>
          <a:p>
            <a:pPr marL="171450" lvl="0" indent="-171450" rtl="0">
              <a:spcBef>
                <a:spcPts val="0"/>
              </a:spcBef>
              <a:spcAft>
                <a:spcPts val="0"/>
              </a:spcAft>
              <a:buClr>
                <a:srgbClr val="000000"/>
              </a:buClr>
              <a:buSzPts val="1100"/>
              <a:buChar char="•"/>
            </a:pPr>
            <a:r>
              <a:rPr lang="en-US" altLang="zh-HK" sz="1000" dirty="0">
                <a:solidFill>
                  <a:schemeClr val="tx1">
                    <a:lumMod val="75000"/>
                    <a:lumOff val="25000"/>
                  </a:schemeClr>
                </a:solidFill>
              </a:rPr>
              <a:t>Problem solving skills</a:t>
            </a:r>
          </a:p>
        </p:txBody>
      </p:sp>
      <p:sp>
        <p:nvSpPr>
          <p:cNvPr id="108" name="文字方塊 107">
            <a:extLst>
              <a:ext uri="{FF2B5EF4-FFF2-40B4-BE49-F238E27FC236}">
                <a16:creationId xmlns:a16="http://schemas.microsoft.com/office/drawing/2014/main" id="{E1E53CE8-571D-4D1A-BAAF-8518BBF0E5FC}"/>
              </a:ext>
            </a:extLst>
          </p:cNvPr>
          <p:cNvSpPr txBox="1">
            <a:spLocks noGrp="1" noRot="1" noMove="1" noResize="1" noEditPoints="1" noAdjustHandles="1" noChangeArrowheads="1" noChangeShapeType="1"/>
          </p:cNvSpPr>
          <p:nvPr/>
        </p:nvSpPr>
        <p:spPr>
          <a:xfrm>
            <a:off x="4837272" y="9032250"/>
            <a:ext cx="1829154" cy="677108"/>
          </a:xfrm>
          <a:prstGeom prst="rect">
            <a:avLst/>
          </a:prstGeom>
          <a:noFill/>
        </p:spPr>
        <p:txBody>
          <a:bodyPr wrap="square">
            <a:spAutoFit/>
          </a:bodyPr>
          <a:lstStyle/>
          <a:p>
            <a:pPr marL="171450" indent="-171450" fontAlgn="base">
              <a:buFont typeface="Arial" panose="020B0604020202020204" pitchFamily="34" charset="0"/>
              <a:buChar char="•"/>
            </a:pPr>
            <a:r>
              <a:rPr lang="en-US" altLang="zh-HK" sz="950" dirty="0">
                <a:solidFill>
                  <a:schemeClr val="tx1">
                    <a:lumMod val="75000"/>
                    <a:lumOff val="25000"/>
                  </a:schemeClr>
                </a:solidFill>
              </a:rPr>
              <a:t>Knowledge of Coffee Brewing </a:t>
            </a:r>
          </a:p>
          <a:p>
            <a:pPr marL="171450" indent="-171450" fontAlgn="base">
              <a:buFont typeface="Arial" panose="020B0604020202020204" pitchFamily="34" charset="0"/>
              <a:buChar char="•"/>
            </a:pPr>
            <a:r>
              <a:rPr lang="en-US" altLang="zh-HK" sz="950" dirty="0">
                <a:solidFill>
                  <a:schemeClr val="tx1">
                    <a:lumMod val="75000"/>
                    <a:lumOff val="25000"/>
                  </a:schemeClr>
                </a:solidFill>
              </a:rPr>
              <a:t>Knowledge of Painting Composition and Design </a:t>
            </a:r>
          </a:p>
        </p:txBody>
      </p:sp>
      <p:sp>
        <p:nvSpPr>
          <p:cNvPr id="113" name="橢圓 112">
            <a:extLst>
              <a:ext uri="{FF2B5EF4-FFF2-40B4-BE49-F238E27FC236}">
                <a16:creationId xmlns:a16="http://schemas.microsoft.com/office/drawing/2014/main" id="{882A8D26-A180-C29C-0C07-D21A4ACEB0E0}"/>
              </a:ext>
            </a:extLst>
          </p:cNvPr>
          <p:cNvSpPr>
            <a:spLocks noGrp="1" noRot="1" noMove="1" noResize="1" noEditPoints="1" noAdjustHandles="1" noChangeArrowheads="1" noChangeShapeType="1"/>
          </p:cNvSpPr>
          <p:nvPr/>
        </p:nvSpPr>
        <p:spPr>
          <a:xfrm>
            <a:off x="524629" y="307179"/>
            <a:ext cx="1064822" cy="1042199"/>
          </a:xfrm>
          <a:prstGeom prst="ellipse">
            <a:avLst/>
          </a:prstGeom>
          <a:solidFill>
            <a:srgbClr val="DC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pic>
        <p:nvPicPr>
          <p:cNvPr id="112" name="圖片 111">
            <a:extLst>
              <a:ext uri="{FF2B5EF4-FFF2-40B4-BE49-F238E27FC236}">
                <a16:creationId xmlns:a16="http://schemas.microsoft.com/office/drawing/2014/main" id="{F1F48C51-550D-AE4E-6A1E-B4AA30112B3D}"/>
              </a:ext>
            </a:extLst>
          </p:cNvPr>
          <p:cNvPicPr>
            <a:picLocks noGrp="1" noRot="1" noChangeAspect="1" noMove="1" noResize="1" noEditPoints="1" noAdjustHandles="1" noChangeArrowheads="1" noChangeShapeType="1" noCrop="1"/>
          </p:cNvPicPr>
          <p:nvPr/>
        </p:nvPicPr>
        <p:blipFill>
          <a:blip r:embed="rId6"/>
          <a:stretch>
            <a:fillRect/>
          </a:stretch>
        </p:blipFill>
        <p:spPr>
          <a:xfrm>
            <a:off x="516151" y="292515"/>
            <a:ext cx="1076475" cy="1076475"/>
          </a:xfrm>
          <a:prstGeom prst="rect">
            <a:avLst/>
          </a:prstGeom>
        </p:spPr>
      </p:pic>
      <p:grpSp>
        <p:nvGrpSpPr>
          <p:cNvPr id="15" name="群組 14">
            <a:extLst>
              <a:ext uri="{FF2B5EF4-FFF2-40B4-BE49-F238E27FC236}">
                <a16:creationId xmlns:a16="http://schemas.microsoft.com/office/drawing/2014/main" id="{03E1DE8D-ECBD-6F19-EBA8-C2F7B8634876}"/>
              </a:ext>
            </a:extLst>
          </p:cNvPr>
          <p:cNvGrpSpPr>
            <a:grpSpLocks noGrp="1" noUngrp="1" noRot="1" noMove="1" noResize="1"/>
          </p:cNvGrpSpPr>
          <p:nvPr/>
        </p:nvGrpSpPr>
        <p:grpSpPr>
          <a:xfrm>
            <a:off x="2989787" y="3181205"/>
            <a:ext cx="2743147" cy="253875"/>
            <a:chOff x="2989787" y="3146966"/>
            <a:chExt cx="2743147" cy="253875"/>
          </a:xfrm>
        </p:grpSpPr>
        <p:sp>
          <p:nvSpPr>
            <p:cNvPr id="115" name="圓角矩形 114">
              <a:extLst>
                <a:ext uri="{FF2B5EF4-FFF2-40B4-BE49-F238E27FC236}">
                  <a16:creationId xmlns:a16="http://schemas.microsoft.com/office/drawing/2014/main" id="{6EA72F62-46E7-CD39-8642-79E435C00425}"/>
                </a:ext>
              </a:extLst>
            </p:cNvPr>
            <p:cNvSpPr>
              <a:spLocks noGrp="1" noRot="1" noMove="1" noResize="1" noEditPoints="1" noAdjustHandles="1" noChangeArrowheads="1" noChangeShapeType="1"/>
            </p:cNvSpPr>
            <p:nvPr/>
          </p:nvSpPr>
          <p:spPr>
            <a:xfrm>
              <a:off x="2989787" y="3158643"/>
              <a:ext cx="2743147" cy="237804"/>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16" name="Google Shape;93;p2">
              <a:extLst>
                <a:ext uri="{FF2B5EF4-FFF2-40B4-BE49-F238E27FC236}">
                  <a16:creationId xmlns:a16="http://schemas.microsoft.com/office/drawing/2014/main" id="{A59F4948-7BF7-C429-E0B8-2BD431EDAD82}"/>
                </a:ext>
              </a:extLst>
            </p:cNvPr>
            <p:cNvSpPr>
              <a:spLocks noGrp="1" noRot="1" noMove="1" noResize="1" noEditPoints="1" noAdjustHandles="1" noChangeArrowheads="1" noChangeShapeType="1"/>
            </p:cNvSpPr>
            <p:nvPr/>
          </p:nvSpPr>
          <p:spPr>
            <a:xfrm>
              <a:off x="3015695" y="3146966"/>
              <a:ext cx="2717239"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n-lt"/>
                  <a:ea typeface="Microsoft JhengHei"/>
                  <a:cs typeface="Microsoft JhengHei"/>
                  <a:sym typeface="Microsoft JhengHei"/>
                </a:rPr>
                <a:t>Domestic / Neighborhood Provisioning</a:t>
              </a:r>
              <a:endParaRPr lang="zh-HK" altLang="en-US" sz="1050" b="1" dirty="0">
                <a:solidFill>
                  <a:schemeClr val="bg1"/>
                </a:solidFill>
                <a:latin typeface="+mn-lt"/>
                <a:ea typeface="Microsoft JhengHei"/>
                <a:cs typeface="Microsoft JhengHei"/>
                <a:sym typeface="Microsoft JhengHei"/>
              </a:endParaRPr>
            </a:p>
          </p:txBody>
        </p:sp>
      </p:grpSp>
      <p:grpSp>
        <p:nvGrpSpPr>
          <p:cNvPr id="14" name="群組 13">
            <a:extLst>
              <a:ext uri="{FF2B5EF4-FFF2-40B4-BE49-F238E27FC236}">
                <a16:creationId xmlns:a16="http://schemas.microsoft.com/office/drawing/2014/main" id="{F7E32C1A-054D-23F4-BC69-D43D5FCA9632}"/>
              </a:ext>
            </a:extLst>
          </p:cNvPr>
          <p:cNvGrpSpPr>
            <a:grpSpLocks noGrp="1" noUngrp="1" noRot="1" noMove="1" noResize="1"/>
          </p:cNvGrpSpPr>
          <p:nvPr/>
        </p:nvGrpSpPr>
        <p:grpSpPr>
          <a:xfrm>
            <a:off x="2989787" y="3841697"/>
            <a:ext cx="1256852" cy="253875"/>
            <a:chOff x="2989787" y="3874133"/>
            <a:chExt cx="1256852" cy="253875"/>
          </a:xfrm>
        </p:grpSpPr>
        <p:sp>
          <p:nvSpPr>
            <p:cNvPr id="118" name="圓角矩形 117">
              <a:extLst>
                <a:ext uri="{FF2B5EF4-FFF2-40B4-BE49-F238E27FC236}">
                  <a16:creationId xmlns:a16="http://schemas.microsoft.com/office/drawing/2014/main" id="{423A85CC-B7B3-5128-278C-B81F05A10D98}"/>
                </a:ext>
              </a:extLst>
            </p:cNvPr>
            <p:cNvSpPr>
              <a:spLocks noGrp="1" noRot="1" noMove="1" noResize="1" noEditPoints="1" noAdjustHandles="1" noChangeArrowheads="1" noChangeShapeType="1"/>
            </p:cNvSpPr>
            <p:nvPr/>
          </p:nvSpPr>
          <p:spPr>
            <a:xfrm>
              <a:off x="2989787" y="3883506"/>
              <a:ext cx="1256852" cy="238152"/>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zh-HK" altLang="en-US" dirty="0"/>
            </a:p>
          </p:txBody>
        </p:sp>
        <p:sp>
          <p:nvSpPr>
            <p:cNvPr id="119" name="Google Shape;93;p2">
              <a:extLst>
                <a:ext uri="{FF2B5EF4-FFF2-40B4-BE49-F238E27FC236}">
                  <a16:creationId xmlns:a16="http://schemas.microsoft.com/office/drawing/2014/main" id="{A770709E-CA96-9F23-4D64-136A45F69908}"/>
                </a:ext>
              </a:extLst>
            </p:cNvPr>
            <p:cNvSpPr>
              <a:spLocks noGrp="1" noRot="1" noMove="1" noResize="1" noEditPoints="1" noAdjustHandles="1" noChangeArrowheads="1" noChangeShapeType="1"/>
            </p:cNvSpPr>
            <p:nvPr/>
          </p:nvSpPr>
          <p:spPr>
            <a:xfrm>
              <a:off x="3015695" y="3874133"/>
              <a:ext cx="1187646"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n-lt"/>
                  <a:ea typeface="Microsoft JhengHei"/>
                  <a:cs typeface="Microsoft JhengHei"/>
                  <a:sym typeface="Microsoft JhengHei"/>
                </a:rPr>
                <a:t>Voluntary Work</a:t>
              </a:r>
              <a:endParaRPr lang="zh-HK" altLang="en-US" sz="1050" b="1" dirty="0">
                <a:solidFill>
                  <a:schemeClr val="bg1"/>
                </a:solidFill>
                <a:latin typeface="+mn-lt"/>
                <a:ea typeface="Microsoft JhengHei"/>
                <a:cs typeface="Microsoft JhengHei"/>
                <a:sym typeface="Microsoft JhengHei"/>
              </a:endParaRPr>
            </a:p>
          </p:txBody>
        </p:sp>
      </p:grpSp>
      <p:grpSp>
        <p:nvGrpSpPr>
          <p:cNvPr id="11" name="群組 10">
            <a:extLst>
              <a:ext uri="{FF2B5EF4-FFF2-40B4-BE49-F238E27FC236}">
                <a16:creationId xmlns:a16="http://schemas.microsoft.com/office/drawing/2014/main" id="{BBAAC6D6-6050-8E08-C97C-22619F8CA8A5}"/>
              </a:ext>
            </a:extLst>
          </p:cNvPr>
          <p:cNvGrpSpPr>
            <a:grpSpLocks noGrp="1" noUngrp="1" noRot="1" noMove="1" noResize="1"/>
          </p:cNvGrpSpPr>
          <p:nvPr/>
        </p:nvGrpSpPr>
        <p:grpSpPr>
          <a:xfrm>
            <a:off x="2989787" y="4815937"/>
            <a:ext cx="3545849" cy="253875"/>
            <a:chOff x="2989787" y="4598373"/>
            <a:chExt cx="3545849" cy="253875"/>
          </a:xfrm>
        </p:grpSpPr>
        <p:sp>
          <p:nvSpPr>
            <p:cNvPr id="121" name="圓角矩形 120">
              <a:extLst>
                <a:ext uri="{FF2B5EF4-FFF2-40B4-BE49-F238E27FC236}">
                  <a16:creationId xmlns:a16="http://schemas.microsoft.com/office/drawing/2014/main" id="{91A2B4D2-658D-1968-B24A-BD694C496EC1}"/>
                </a:ext>
              </a:extLst>
            </p:cNvPr>
            <p:cNvSpPr>
              <a:spLocks noGrp="1" noRot="1" noMove="1" noResize="1" noEditPoints="1" noAdjustHandles="1" noChangeArrowheads="1" noChangeShapeType="1"/>
            </p:cNvSpPr>
            <p:nvPr/>
          </p:nvSpPr>
          <p:spPr>
            <a:xfrm>
              <a:off x="2989787" y="4608717"/>
              <a:ext cx="3541040" cy="241930"/>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dirty="0"/>
            </a:p>
          </p:txBody>
        </p:sp>
        <p:sp>
          <p:nvSpPr>
            <p:cNvPr id="122" name="Google Shape;93;p2">
              <a:extLst>
                <a:ext uri="{FF2B5EF4-FFF2-40B4-BE49-F238E27FC236}">
                  <a16:creationId xmlns:a16="http://schemas.microsoft.com/office/drawing/2014/main" id="{28D71D1C-7152-977B-8846-56005540EE2A}"/>
                </a:ext>
              </a:extLst>
            </p:cNvPr>
            <p:cNvSpPr>
              <a:spLocks noGrp="1" noRot="1" noMove="1" noResize="1" noEditPoints="1" noAdjustHandles="1" noChangeArrowheads="1" noChangeShapeType="1"/>
            </p:cNvSpPr>
            <p:nvPr/>
          </p:nvSpPr>
          <p:spPr>
            <a:xfrm>
              <a:off x="3015695" y="4598373"/>
              <a:ext cx="3519941"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altLang="zh-HK" sz="1050" b="1" dirty="0">
                  <a:solidFill>
                    <a:schemeClr val="bg1"/>
                  </a:solidFill>
                  <a:latin typeface="+mn-lt"/>
                  <a:ea typeface="Microsoft JhengHei"/>
                  <a:cs typeface="Arial" panose="020B0604020202020204" pitchFamily="34" charset="0"/>
                  <a:sym typeface="Microsoft JhengHei"/>
                </a:rPr>
                <a:t>Vocational Education &amp; Work Exploration Activities</a:t>
              </a:r>
              <a:endParaRPr lang="zh-HK" altLang="en-US" sz="1050" b="1" dirty="0">
                <a:solidFill>
                  <a:schemeClr val="bg1"/>
                </a:solidFill>
                <a:latin typeface="+mn-lt"/>
                <a:ea typeface="Microsoft JhengHei"/>
                <a:cs typeface="Arial" panose="020B0604020202020204" pitchFamily="34" charset="0"/>
                <a:sym typeface="Microsoft JhengHei"/>
              </a:endParaRPr>
            </a:p>
          </p:txBody>
        </p:sp>
      </p:grpSp>
      <p:grpSp>
        <p:nvGrpSpPr>
          <p:cNvPr id="8" name="群組 7">
            <a:extLst>
              <a:ext uri="{FF2B5EF4-FFF2-40B4-BE49-F238E27FC236}">
                <a16:creationId xmlns:a16="http://schemas.microsoft.com/office/drawing/2014/main" id="{11FE91B2-FDD4-8CC5-2852-C7DCEA5A02BE}"/>
              </a:ext>
            </a:extLst>
          </p:cNvPr>
          <p:cNvGrpSpPr>
            <a:grpSpLocks noGrp="1" noUngrp="1" noRot="1" noMove="1" noResize="1"/>
          </p:cNvGrpSpPr>
          <p:nvPr/>
        </p:nvGrpSpPr>
        <p:grpSpPr>
          <a:xfrm>
            <a:off x="2989788" y="5651908"/>
            <a:ext cx="2151255" cy="253875"/>
            <a:chOff x="2989788" y="5472569"/>
            <a:chExt cx="2151255" cy="253875"/>
          </a:xfrm>
        </p:grpSpPr>
        <p:sp>
          <p:nvSpPr>
            <p:cNvPr id="124" name="圓角矩形 123">
              <a:extLst>
                <a:ext uri="{FF2B5EF4-FFF2-40B4-BE49-F238E27FC236}">
                  <a16:creationId xmlns:a16="http://schemas.microsoft.com/office/drawing/2014/main" id="{35E645B5-D8E9-3036-7FF3-ED55367AFA1B}"/>
                </a:ext>
              </a:extLst>
            </p:cNvPr>
            <p:cNvSpPr>
              <a:spLocks noGrp="1" noRot="1" noMove="1" noResize="1" noEditPoints="1" noAdjustHandles="1" noChangeArrowheads="1" noChangeShapeType="1"/>
            </p:cNvSpPr>
            <p:nvPr/>
          </p:nvSpPr>
          <p:spPr>
            <a:xfrm>
              <a:off x="2989788" y="5481942"/>
              <a:ext cx="2151255" cy="238152"/>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25" name="Google Shape;93;p2">
              <a:extLst>
                <a:ext uri="{FF2B5EF4-FFF2-40B4-BE49-F238E27FC236}">
                  <a16:creationId xmlns:a16="http://schemas.microsoft.com/office/drawing/2014/main" id="{92AB0C71-1FA1-3F57-3561-A9D13CA8B14A}"/>
                </a:ext>
              </a:extLst>
            </p:cNvPr>
            <p:cNvSpPr>
              <a:spLocks noGrp="1" noRot="1" noMove="1" noResize="1" noEditPoints="1" noAdjustHandles="1" noChangeArrowheads="1" noChangeShapeType="1"/>
            </p:cNvSpPr>
            <p:nvPr/>
          </p:nvSpPr>
          <p:spPr>
            <a:xfrm>
              <a:off x="3015695" y="5472569"/>
              <a:ext cx="2125348"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altLang="zh-HK" sz="1050" b="1" dirty="0">
                  <a:solidFill>
                    <a:schemeClr val="bg1"/>
                  </a:solidFill>
                  <a:latin typeface="+mn-lt"/>
                  <a:ea typeface="Microsoft JhengHei"/>
                  <a:cs typeface="Arial" panose="020B0604020202020204" pitchFamily="34" charset="0"/>
                  <a:sym typeface="Microsoft JhengHei"/>
                </a:rPr>
                <a:t>Trial Work/ Trial-Run Business</a:t>
              </a:r>
              <a:endParaRPr lang="zh-HK" altLang="en-US" sz="1050" b="1" dirty="0">
                <a:solidFill>
                  <a:schemeClr val="bg1"/>
                </a:solidFill>
                <a:latin typeface="+mn-lt"/>
                <a:ea typeface="Microsoft JhengHei"/>
                <a:cs typeface="Arial" panose="020B0604020202020204" pitchFamily="34" charset="0"/>
                <a:sym typeface="Microsoft JhengHei"/>
              </a:endParaRPr>
            </a:p>
          </p:txBody>
        </p:sp>
      </p:grpSp>
      <p:grpSp>
        <p:nvGrpSpPr>
          <p:cNvPr id="6" name="群組 5">
            <a:extLst>
              <a:ext uri="{FF2B5EF4-FFF2-40B4-BE49-F238E27FC236}">
                <a16:creationId xmlns:a16="http://schemas.microsoft.com/office/drawing/2014/main" id="{18B0ABBD-1CDE-219C-C01D-C14A7D21293D}"/>
              </a:ext>
            </a:extLst>
          </p:cNvPr>
          <p:cNvGrpSpPr>
            <a:grpSpLocks noGrp="1" noUngrp="1" noRot="1" noMove="1" noResize="1"/>
          </p:cNvGrpSpPr>
          <p:nvPr/>
        </p:nvGrpSpPr>
        <p:grpSpPr>
          <a:xfrm>
            <a:off x="2989787" y="6492829"/>
            <a:ext cx="2282748" cy="253875"/>
            <a:chOff x="2989787" y="6315840"/>
            <a:chExt cx="2282748" cy="253875"/>
          </a:xfrm>
        </p:grpSpPr>
        <p:sp>
          <p:nvSpPr>
            <p:cNvPr id="127" name="圓角矩形 126">
              <a:extLst>
                <a:ext uri="{FF2B5EF4-FFF2-40B4-BE49-F238E27FC236}">
                  <a16:creationId xmlns:a16="http://schemas.microsoft.com/office/drawing/2014/main" id="{60764A36-7D84-4B12-C6E7-C910BBA08C83}"/>
                </a:ext>
              </a:extLst>
            </p:cNvPr>
            <p:cNvSpPr>
              <a:spLocks noGrp="1" noRot="1" noMove="1" noResize="1" noEditPoints="1" noAdjustHandles="1" noChangeArrowheads="1" noChangeShapeType="1"/>
            </p:cNvSpPr>
            <p:nvPr/>
          </p:nvSpPr>
          <p:spPr>
            <a:xfrm>
              <a:off x="2989787" y="6322038"/>
              <a:ext cx="2282748" cy="23815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28" name="Google Shape;93;p2">
              <a:extLst>
                <a:ext uri="{FF2B5EF4-FFF2-40B4-BE49-F238E27FC236}">
                  <a16:creationId xmlns:a16="http://schemas.microsoft.com/office/drawing/2014/main" id="{F46ACD54-FC94-8096-1324-2693A8ACC1BA}"/>
                </a:ext>
              </a:extLst>
            </p:cNvPr>
            <p:cNvSpPr>
              <a:spLocks noGrp="1" noRot="1" noMove="1" noResize="1" noEditPoints="1" noAdjustHandles="1" noChangeArrowheads="1" noChangeShapeType="1"/>
            </p:cNvSpPr>
            <p:nvPr/>
          </p:nvSpPr>
          <p:spPr>
            <a:xfrm>
              <a:off x="3015695" y="6315840"/>
              <a:ext cx="2230753"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altLang="zh-HK" sz="1050" b="1" dirty="0">
                  <a:solidFill>
                    <a:schemeClr val="bg1"/>
                  </a:solidFill>
                  <a:latin typeface="+mn-lt"/>
                  <a:ea typeface="Microsoft JhengHei"/>
                  <a:cs typeface="Arial" panose="020B0604020202020204" pitchFamily="34" charset="0"/>
                  <a:sym typeface="Microsoft JhengHei"/>
                </a:rPr>
                <a:t>Employment</a:t>
              </a:r>
              <a:r>
                <a:rPr lang="zh-TW" altLang="en-US" sz="1050" b="1" dirty="0">
                  <a:solidFill>
                    <a:schemeClr val="bg1"/>
                  </a:solidFill>
                  <a:latin typeface="+mn-lt"/>
                  <a:ea typeface="Microsoft JhengHei"/>
                  <a:cs typeface="Arial" panose="020B0604020202020204" pitchFamily="34" charset="0"/>
                  <a:sym typeface="Microsoft JhengHei"/>
                </a:rPr>
                <a:t> </a:t>
              </a:r>
              <a:r>
                <a:rPr lang="en-US" altLang="zh-HK" sz="1050" b="1" dirty="0">
                  <a:solidFill>
                    <a:schemeClr val="bg1"/>
                  </a:solidFill>
                  <a:latin typeface="+mn-lt"/>
                  <a:ea typeface="Microsoft JhengHei"/>
                  <a:cs typeface="Arial" panose="020B0604020202020204" pitchFamily="34" charset="0"/>
                  <a:sym typeface="Microsoft JhengHei"/>
                </a:rPr>
                <a:t>/ Entrepreneurship </a:t>
              </a:r>
              <a:endParaRPr lang="zh-HK" altLang="en-US" sz="1050" b="1" dirty="0">
                <a:solidFill>
                  <a:schemeClr val="bg1"/>
                </a:solidFill>
                <a:latin typeface="+mn-lt"/>
                <a:ea typeface="Microsoft JhengHei"/>
                <a:cs typeface="Arial" panose="020B0604020202020204" pitchFamily="34" charset="0"/>
                <a:sym typeface="Microsoft JhengHei"/>
              </a:endParaRPr>
            </a:p>
          </p:txBody>
        </p:sp>
      </p:grpSp>
      <p:grpSp>
        <p:nvGrpSpPr>
          <p:cNvPr id="129" name="群組 128">
            <a:extLst>
              <a:ext uri="{FF2B5EF4-FFF2-40B4-BE49-F238E27FC236}">
                <a16:creationId xmlns:a16="http://schemas.microsoft.com/office/drawing/2014/main" id="{9A882CED-B909-CAEF-37D8-7834BC935143}"/>
              </a:ext>
            </a:extLst>
          </p:cNvPr>
          <p:cNvGrpSpPr>
            <a:grpSpLocks noGrp="1" noUngrp="1" noRot="1" noMove="1" noResize="1"/>
          </p:cNvGrpSpPr>
          <p:nvPr/>
        </p:nvGrpSpPr>
        <p:grpSpPr>
          <a:xfrm>
            <a:off x="2976471" y="7780504"/>
            <a:ext cx="1192155" cy="261570"/>
            <a:chOff x="3075947" y="2453066"/>
            <a:chExt cx="1298255" cy="261570"/>
          </a:xfrm>
        </p:grpSpPr>
        <p:sp>
          <p:nvSpPr>
            <p:cNvPr id="130" name="圓角矩形 129">
              <a:extLst>
                <a:ext uri="{FF2B5EF4-FFF2-40B4-BE49-F238E27FC236}">
                  <a16:creationId xmlns:a16="http://schemas.microsoft.com/office/drawing/2014/main" id="{CE012810-81F5-7FB8-8219-0544F77844A4}"/>
                </a:ext>
              </a:extLst>
            </p:cNvPr>
            <p:cNvSpPr>
              <a:spLocks noGrp="1" noRot="1" noMove="1" noResize="1" noEditPoints="1" noAdjustHandles="1" noChangeArrowheads="1" noChangeShapeType="1"/>
            </p:cNvSpPr>
            <p:nvPr/>
          </p:nvSpPr>
          <p:spPr>
            <a:xfrm>
              <a:off x="3075947"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131" name="Google Shape;93;p2">
              <a:extLst>
                <a:ext uri="{FF2B5EF4-FFF2-40B4-BE49-F238E27FC236}">
                  <a16:creationId xmlns:a16="http://schemas.microsoft.com/office/drawing/2014/main" id="{1A5EF912-93DC-C91E-2136-43FD016238DB}"/>
                </a:ext>
              </a:extLst>
            </p:cNvPr>
            <p:cNvSpPr>
              <a:spLocks noGrp="1" noRot="1" noMove="1" noResize="1" noEditPoints="1" noAdjustHandles="1" noChangeArrowheads="1" noChangeShapeType="1"/>
            </p:cNvSpPr>
            <p:nvPr/>
          </p:nvSpPr>
          <p:spPr>
            <a:xfrm>
              <a:off x="3174594" y="2453066"/>
              <a:ext cx="1111556" cy="261570"/>
            </a:xfrm>
            <a:prstGeom prst="rect">
              <a:avLst/>
            </a:prstGeom>
            <a:noFill/>
            <a:ln>
              <a:noFill/>
            </a:ln>
          </p:spPr>
          <p:txBody>
            <a:bodyPr spcFirstLastPara="1" wrap="square" lIns="91425" tIns="45700" rIns="91425" bIns="45700" anchor="t" anchorCtr="0">
              <a:spAutoFit/>
            </a:bodyPr>
            <a:lstStyle/>
            <a:p>
              <a:pPr algn="ctr"/>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Values (V)</a:t>
              </a:r>
              <a:endParaRPr lang="en-US" altLang="zh-HK" sz="1050" b="1" dirty="0">
                <a:solidFill>
                  <a:schemeClr val="bg1"/>
                </a:solidFill>
                <a:latin typeface="Arial" panose="020B0604020202020204" pitchFamily="34" charset="0"/>
                <a:ea typeface="Calibri"/>
                <a:cs typeface="Arial" panose="020B0604020202020204" pitchFamily="34" charset="0"/>
                <a:sym typeface="Calibri"/>
              </a:endParaRPr>
            </a:p>
          </p:txBody>
        </p:sp>
      </p:grpSp>
      <p:grpSp>
        <p:nvGrpSpPr>
          <p:cNvPr id="132" name="群組 131">
            <a:extLst>
              <a:ext uri="{FF2B5EF4-FFF2-40B4-BE49-F238E27FC236}">
                <a16:creationId xmlns:a16="http://schemas.microsoft.com/office/drawing/2014/main" id="{35CFFC04-C2D2-9B6E-68B2-E53278943E1E}"/>
              </a:ext>
            </a:extLst>
          </p:cNvPr>
          <p:cNvGrpSpPr>
            <a:grpSpLocks noGrp="1" noUngrp="1" noRot="1" noMove="1" noResize="1"/>
          </p:cNvGrpSpPr>
          <p:nvPr/>
        </p:nvGrpSpPr>
        <p:grpSpPr>
          <a:xfrm>
            <a:off x="2976471" y="8782274"/>
            <a:ext cx="1192155" cy="261570"/>
            <a:chOff x="3075946" y="2453066"/>
            <a:chExt cx="1298255" cy="261570"/>
          </a:xfrm>
        </p:grpSpPr>
        <p:sp>
          <p:nvSpPr>
            <p:cNvPr id="133" name="圓角矩形 132">
              <a:extLst>
                <a:ext uri="{FF2B5EF4-FFF2-40B4-BE49-F238E27FC236}">
                  <a16:creationId xmlns:a16="http://schemas.microsoft.com/office/drawing/2014/main" id="{E04FA0D2-FA67-D38B-D4AC-0B1644C512BF}"/>
                </a:ext>
              </a:extLst>
            </p:cNvPr>
            <p:cNvSpPr>
              <a:spLocks noGrp="1" noRot="1" noMove="1" noResize="1" noEditPoints="1" noAdjustHandles="1" noChangeArrowheads="1" noChangeShapeType="1"/>
            </p:cNvSpPr>
            <p:nvPr/>
          </p:nvSpPr>
          <p:spPr>
            <a:xfrm>
              <a:off x="3075946"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34" name="Google Shape;93;p2">
              <a:extLst>
                <a:ext uri="{FF2B5EF4-FFF2-40B4-BE49-F238E27FC236}">
                  <a16:creationId xmlns:a16="http://schemas.microsoft.com/office/drawing/2014/main" id="{8D2CAF16-A578-930A-6299-EDF4A80A7E6D}"/>
                </a:ext>
              </a:extLst>
            </p:cNvPr>
            <p:cNvSpPr>
              <a:spLocks noGrp="1" noRot="1" noMove="1" noResize="1" noEditPoints="1" noAdjustHandles="1" noChangeArrowheads="1" noChangeShapeType="1"/>
            </p:cNvSpPr>
            <p:nvPr/>
          </p:nvSpPr>
          <p:spPr>
            <a:xfrm>
              <a:off x="3183250" y="2453066"/>
              <a:ext cx="1111557" cy="261570"/>
            </a:xfrm>
            <a:prstGeom prst="rect">
              <a:avLst/>
            </a:prstGeom>
            <a:noFill/>
            <a:ln>
              <a:noFill/>
            </a:ln>
          </p:spPr>
          <p:txBody>
            <a:bodyPr spcFirstLastPara="1" wrap="square" lIns="91425" tIns="45700" rIns="91425" bIns="45700" anchor="t" anchorCtr="0">
              <a:spAutoFit/>
            </a:bodyPr>
            <a:lstStyle/>
            <a:p>
              <a:pPr algn="ctr"/>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Skills</a:t>
              </a:r>
              <a:r>
                <a:rPr lang="en-US" altLang="zh-HK" sz="1050" b="1" dirty="0">
                  <a:solidFill>
                    <a:schemeClr val="bg1"/>
                  </a:solidFill>
                  <a:latin typeface="Microsoft JhengHei"/>
                  <a:ea typeface="Microsoft JhengHei"/>
                  <a:cs typeface="Microsoft JhengHei"/>
                  <a:sym typeface="Microsoft JhengHei"/>
                </a:rPr>
                <a:t> (S)</a:t>
              </a:r>
              <a:endParaRPr lang="en-US" altLang="zh-HK" sz="1050" b="1" dirty="0">
                <a:solidFill>
                  <a:schemeClr val="bg1"/>
                </a:solidFill>
                <a:latin typeface="Calibri"/>
                <a:ea typeface="Calibri"/>
                <a:cs typeface="Calibri"/>
                <a:sym typeface="Calibri"/>
              </a:endParaRPr>
            </a:p>
          </p:txBody>
        </p:sp>
      </p:grpSp>
      <p:grpSp>
        <p:nvGrpSpPr>
          <p:cNvPr id="135" name="群組 134">
            <a:extLst>
              <a:ext uri="{FF2B5EF4-FFF2-40B4-BE49-F238E27FC236}">
                <a16:creationId xmlns:a16="http://schemas.microsoft.com/office/drawing/2014/main" id="{05E10753-0A09-C826-31B0-D6D14DCF3C02}"/>
              </a:ext>
            </a:extLst>
          </p:cNvPr>
          <p:cNvGrpSpPr>
            <a:grpSpLocks noGrp="1" noUngrp="1" noRot="1" noMove="1" noResize="1"/>
          </p:cNvGrpSpPr>
          <p:nvPr/>
        </p:nvGrpSpPr>
        <p:grpSpPr>
          <a:xfrm>
            <a:off x="4898470" y="7780504"/>
            <a:ext cx="1192155" cy="253875"/>
            <a:chOff x="3067288" y="2453066"/>
            <a:chExt cx="1298255" cy="253875"/>
          </a:xfrm>
        </p:grpSpPr>
        <p:sp>
          <p:nvSpPr>
            <p:cNvPr id="136" name="圓角矩形 135">
              <a:extLst>
                <a:ext uri="{FF2B5EF4-FFF2-40B4-BE49-F238E27FC236}">
                  <a16:creationId xmlns:a16="http://schemas.microsoft.com/office/drawing/2014/main" id="{6D75440A-BB91-8F17-F675-16DF49B0965C}"/>
                </a:ext>
              </a:extLst>
            </p:cNvPr>
            <p:cNvSpPr>
              <a:spLocks noGrp="1" noRot="1" noMove="1" noResize="1" noEditPoints="1" noAdjustHandles="1" noChangeArrowheads="1" noChangeShapeType="1"/>
            </p:cNvSpPr>
            <p:nvPr/>
          </p:nvSpPr>
          <p:spPr>
            <a:xfrm>
              <a:off x="3067288"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37" name="Google Shape;93;p2">
              <a:extLst>
                <a:ext uri="{FF2B5EF4-FFF2-40B4-BE49-F238E27FC236}">
                  <a16:creationId xmlns:a16="http://schemas.microsoft.com/office/drawing/2014/main" id="{CDD90C27-D7C8-4507-D180-61DC5B134569}"/>
                </a:ext>
              </a:extLst>
            </p:cNvPr>
            <p:cNvSpPr>
              <a:spLocks noGrp="1" noRot="1" noMove="1" noResize="1" noEditPoints="1" noAdjustHandles="1" noChangeArrowheads="1" noChangeShapeType="1"/>
            </p:cNvSpPr>
            <p:nvPr/>
          </p:nvSpPr>
          <p:spPr>
            <a:xfrm>
              <a:off x="3112046" y="2453066"/>
              <a:ext cx="1208738" cy="253875"/>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Attitudes (A)</a:t>
              </a:r>
              <a:endParaRPr lang="en-US" altLang="zh-HK" sz="1050" b="1" dirty="0">
                <a:solidFill>
                  <a:schemeClr val="bg1"/>
                </a:solidFill>
                <a:latin typeface="Arial" panose="020B0604020202020204" pitchFamily="34" charset="0"/>
                <a:ea typeface="Calibri"/>
                <a:cs typeface="Arial" panose="020B0604020202020204" pitchFamily="34" charset="0"/>
                <a:sym typeface="Calibri"/>
              </a:endParaRPr>
            </a:p>
          </p:txBody>
        </p:sp>
      </p:grpSp>
      <p:grpSp>
        <p:nvGrpSpPr>
          <p:cNvPr id="138" name="群組 137">
            <a:extLst>
              <a:ext uri="{FF2B5EF4-FFF2-40B4-BE49-F238E27FC236}">
                <a16:creationId xmlns:a16="http://schemas.microsoft.com/office/drawing/2014/main" id="{EBA15541-B3B4-D6A4-7B5A-47E521B2C0D0}"/>
              </a:ext>
            </a:extLst>
          </p:cNvPr>
          <p:cNvGrpSpPr>
            <a:grpSpLocks noGrp="1" noUngrp="1" noRot="1" noMove="1" noResize="1"/>
          </p:cNvGrpSpPr>
          <p:nvPr/>
        </p:nvGrpSpPr>
        <p:grpSpPr>
          <a:xfrm>
            <a:off x="4898470" y="8782274"/>
            <a:ext cx="1192155" cy="253875"/>
            <a:chOff x="3067288" y="2453066"/>
            <a:chExt cx="1298255" cy="253875"/>
          </a:xfrm>
        </p:grpSpPr>
        <p:sp>
          <p:nvSpPr>
            <p:cNvPr id="139" name="圓角矩形 138">
              <a:extLst>
                <a:ext uri="{FF2B5EF4-FFF2-40B4-BE49-F238E27FC236}">
                  <a16:creationId xmlns:a16="http://schemas.microsoft.com/office/drawing/2014/main" id="{B01DF0B1-6698-3524-22D7-AB6F346437C1}"/>
                </a:ext>
              </a:extLst>
            </p:cNvPr>
            <p:cNvSpPr>
              <a:spLocks noGrp="1" noRot="1" noMove="1" noResize="1" noEditPoints="1" noAdjustHandles="1" noChangeArrowheads="1" noChangeShapeType="1"/>
            </p:cNvSpPr>
            <p:nvPr/>
          </p:nvSpPr>
          <p:spPr>
            <a:xfrm>
              <a:off x="3067288"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40" name="Google Shape;93;p2">
              <a:extLst>
                <a:ext uri="{FF2B5EF4-FFF2-40B4-BE49-F238E27FC236}">
                  <a16:creationId xmlns:a16="http://schemas.microsoft.com/office/drawing/2014/main" id="{C9CC148A-5DDF-55BC-B491-AE064065534F}"/>
                </a:ext>
              </a:extLst>
            </p:cNvPr>
            <p:cNvSpPr>
              <a:spLocks noGrp="1" noRot="1" noMove="1" noResize="1" noEditPoints="1" noAdjustHandles="1" noChangeArrowheads="1" noChangeShapeType="1"/>
            </p:cNvSpPr>
            <p:nvPr/>
          </p:nvSpPr>
          <p:spPr>
            <a:xfrm>
              <a:off x="3112046" y="2453066"/>
              <a:ext cx="1208738" cy="253875"/>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Knowledge (K)</a:t>
              </a:r>
              <a:endParaRPr lang="en-US" altLang="zh-HK" sz="1050" b="1" dirty="0">
                <a:solidFill>
                  <a:schemeClr val="bg1"/>
                </a:solidFill>
                <a:latin typeface="Arial" panose="020B0604020202020204" pitchFamily="34" charset="0"/>
                <a:ea typeface="Calibri"/>
                <a:cs typeface="Arial" panose="020B0604020202020204" pitchFamily="34" charset="0"/>
                <a:sym typeface="Calibri"/>
              </a:endParaRPr>
            </a:p>
          </p:txBody>
        </p:sp>
      </p:grpSp>
      <p:grpSp>
        <p:nvGrpSpPr>
          <p:cNvPr id="24" name="群組 23">
            <a:extLst>
              <a:ext uri="{FF2B5EF4-FFF2-40B4-BE49-F238E27FC236}">
                <a16:creationId xmlns:a16="http://schemas.microsoft.com/office/drawing/2014/main" id="{6995FC62-F3C9-D8CE-1527-6AE2FC2C262C}"/>
              </a:ext>
            </a:extLst>
          </p:cNvPr>
          <p:cNvGrpSpPr>
            <a:grpSpLocks noGrp="1" noUngrp="1" noRot="1" noMove="1" noResize="1"/>
          </p:cNvGrpSpPr>
          <p:nvPr/>
        </p:nvGrpSpPr>
        <p:grpSpPr>
          <a:xfrm>
            <a:off x="510199" y="7972817"/>
            <a:ext cx="1954379" cy="307887"/>
            <a:chOff x="510199" y="7972817"/>
            <a:chExt cx="1954379" cy="307887"/>
          </a:xfrm>
        </p:grpSpPr>
        <p:sp>
          <p:nvSpPr>
            <p:cNvPr id="141" name="文字方塊 140">
              <a:extLst>
                <a:ext uri="{FF2B5EF4-FFF2-40B4-BE49-F238E27FC236}">
                  <a16:creationId xmlns:a16="http://schemas.microsoft.com/office/drawing/2014/main" id="{068B98E5-B2E8-8779-B6E0-2BBEC28298D2}"/>
                </a:ext>
              </a:extLst>
            </p:cNvPr>
            <p:cNvSpPr txBox="1">
              <a:spLocks noGrp="1" noRot="1" noMove="1" noResize="1" noEditPoints="1" noAdjustHandles="1" noChangeArrowheads="1" noChangeShapeType="1"/>
            </p:cNvSpPr>
            <p:nvPr/>
          </p:nvSpPr>
          <p:spPr>
            <a:xfrm>
              <a:off x="510199" y="7972817"/>
              <a:ext cx="1519017"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rPr>
                <a:t>Recognition</a:t>
              </a:r>
              <a:endParaRPr kumimoji="1" lang="zh-HK" altLang="en-US" b="1" dirty="0">
                <a:solidFill>
                  <a:srgbClr val="CA743A"/>
                </a:solidFill>
                <a:latin typeface="HEITI SC MEDIUM" pitchFamily="2" charset="-128"/>
                <a:ea typeface="HEITI SC MEDIUM" pitchFamily="2" charset="-128"/>
              </a:endParaRPr>
            </a:p>
          </p:txBody>
        </p:sp>
        <p:cxnSp>
          <p:nvCxnSpPr>
            <p:cNvPr id="142" name="直線接點 141">
              <a:extLst>
                <a:ext uri="{FF2B5EF4-FFF2-40B4-BE49-F238E27FC236}">
                  <a16:creationId xmlns:a16="http://schemas.microsoft.com/office/drawing/2014/main" id="{3B22B6F2-D970-A842-B2F5-1FDE1F37C92B}"/>
                </a:ext>
              </a:extLst>
            </p:cNvPr>
            <p:cNvCxnSpPr>
              <a:cxnSpLocks noGrp="1" noRot="1" noMove="1" noResize="1" noEditPoints="1" noAdjustHandles="1" noChangeArrowheads="1" noChangeShapeType="1"/>
            </p:cNvCxnSpPr>
            <p:nvPr/>
          </p:nvCxnSpPr>
          <p:spPr>
            <a:xfrm>
              <a:off x="605743" y="8280704"/>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143" name="文字方塊 142">
            <a:extLst>
              <a:ext uri="{FF2B5EF4-FFF2-40B4-BE49-F238E27FC236}">
                <a16:creationId xmlns:a16="http://schemas.microsoft.com/office/drawing/2014/main" id="{12A5B840-F9AC-38DD-82AF-03D9D0E1B079}"/>
              </a:ext>
            </a:extLst>
          </p:cNvPr>
          <p:cNvSpPr txBox="1">
            <a:spLocks noGrp="1" noRot="1" noMove="1" noResize="1" noEditPoints="1" noAdjustHandles="1" noChangeArrowheads="1" noChangeShapeType="1"/>
          </p:cNvSpPr>
          <p:nvPr/>
        </p:nvSpPr>
        <p:spPr>
          <a:xfrm>
            <a:off x="519863" y="8293123"/>
            <a:ext cx="2134799" cy="1338828"/>
          </a:xfrm>
          <a:prstGeom prst="rect">
            <a:avLst/>
          </a:prstGeom>
          <a:noFill/>
        </p:spPr>
        <p:txBody>
          <a:bodyPr wrap="square">
            <a:spAutoFit/>
          </a:bodyPr>
          <a:lstStyle/>
          <a:p>
            <a:r>
              <a:rPr lang="en-US" altLang="zh-HK" sz="1050" b="1" dirty="0">
                <a:solidFill>
                  <a:schemeClr val="tx1">
                    <a:lumMod val="65000"/>
                    <a:lumOff val="35000"/>
                  </a:schemeClr>
                </a:solidFill>
                <a:latin typeface="Arial" panose="020B0604020202020204" pitchFamily="34" charset="0"/>
                <a:ea typeface="Microsoft JhengHei"/>
                <a:cs typeface="Arial" panose="020B0604020202020204" pitchFamily="34" charset="0"/>
                <a:sym typeface="Microsoft JhengHei"/>
              </a:rPr>
              <a:t>S.C. Cheung, Social Worker</a:t>
            </a:r>
          </a:p>
          <a:p>
            <a:r>
              <a:rPr lang="en-US" altLang="zh-HK" sz="1050" b="1" dirty="0">
                <a:solidFill>
                  <a:schemeClr val="tx1">
                    <a:lumMod val="65000"/>
                    <a:lumOff val="35000"/>
                  </a:schemeClr>
                </a:solidFill>
                <a:latin typeface="Arial" panose="020B0604020202020204" pitchFamily="34" charset="0"/>
                <a:ea typeface="Microsoft JhengHei"/>
                <a:cs typeface="Arial" panose="020B0604020202020204" pitchFamily="34" charset="0"/>
                <a:sym typeface="Microsoft JhengHei"/>
              </a:rPr>
              <a:t>March 2025</a:t>
            </a:r>
          </a:p>
          <a:p>
            <a:r>
              <a:rPr lang="en-US" altLang="zh-HK" sz="1000" dirty="0">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rPr>
              <a:t>Mei Yan is a reflective, self-aware person, and cares about her life development. She proactively prepared herself to be a professional barista by joining the Work Trial Scheme.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a:extLst>
            <a:ext uri="{FF2B5EF4-FFF2-40B4-BE49-F238E27FC236}">
              <a16:creationId xmlns:a16="http://schemas.microsoft.com/office/drawing/2014/main" id="{426CC1CD-6E4D-54A9-2E86-AF13570E3823}"/>
            </a:ext>
          </a:extLst>
        </p:cNvPr>
        <p:cNvGrpSpPr/>
        <p:nvPr/>
      </p:nvGrpSpPr>
      <p:grpSpPr>
        <a:xfrm>
          <a:off x="0" y="0"/>
          <a:ext cx="0" cy="0"/>
          <a:chOff x="0" y="0"/>
          <a:chExt cx="0" cy="0"/>
        </a:xfrm>
      </p:grpSpPr>
      <p:pic>
        <p:nvPicPr>
          <p:cNvPr id="12" name="圖片 11">
            <a:extLst>
              <a:ext uri="{FF2B5EF4-FFF2-40B4-BE49-F238E27FC236}">
                <a16:creationId xmlns:a16="http://schemas.microsoft.com/office/drawing/2014/main" id="{DC585303-1B4B-8998-918B-AA253B77B069}"/>
              </a:ext>
            </a:extLst>
          </p:cNvPr>
          <p:cNvPicPr>
            <a:picLocks noGrp="1" noRot="1" noChangeAspect="1" noMove="1" noResize="1" noEditPoints="1" noAdjustHandles="1" noChangeArrowheads="1" noChangeShapeType="1" noCrop="1"/>
          </p:cNvPicPr>
          <p:nvPr/>
        </p:nvPicPr>
        <p:blipFill>
          <a:blip r:embed="rId3"/>
          <a:stretch>
            <a:fillRect/>
          </a:stretch>
        </p:blipFill>
        <p:spPr>
          <a:xfrm>
            <a:off x="0" y="1"/>
            <a:ext cx="6858000" cy="1903750"/>
          </a:xfrm>
          <a:prstGeom prst="rect">
            <a:avLst/>
          </a:prstGeom>
        </p:spPr>
      </p:pic>
      <p:sp>
        <p:nvSpPr>
          <p:cNvPr id="3" name="Google Shape;91;p2">
            <a:extLst>
              <a:ext uri="{FF2B5EF4-FFF2-40B4-BE49-F238E27FC236}">
                <a16:creationId xmlns:a16="http://schemas.microsoft.com/office/drawing/2014/main" id="{7F8B342D-3D56-D182-77C5-3CF9D9545117}"/>
              </a:ext>
            </a:extLst>
          </p:cNvPr>
          <p:cNvSpPr txBox="1"/>
          <p:nvPr/>
        </p:nvSpPr>
        <p:spPr>
          <a:xfrm>
            <a:off x="1718624" y="835268"/>
            <a:ext cx="194958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HK" sz="20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sym typeface="Calibri"/>
              </a:rPr>
              <a:t>English Name</a:t>
            </a:r>
            <a:endParaRPr lang="en-US" altLang="zh-HK" sz="20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endParaRPr>
          </a:p>
        </p:txBody>
      </p:sp>
      <p:sp>
        <p:nvSpPr>
          <p:cNvPr id="4" name="Google Shape;91;p2">
            <a:extLst>
              <a:ext uri="{FF2B5EF4-FFF2-40B4-BE49-F238E27FC236}">
                <a16:creationId xmlns:a16="http://schemas.microsoft.com/office/drawing/2014/main" id="{AABFD845-28C6-EA93-6258-F559259AC594}"/>
              </a:ext>
            </a:extLst>
          </p:cNvPr>
          <p:cNvSpPr txBox="1"/>
          <p:nvPr/>
        </p:nvSpPr>
        <p:spPr>
          <a:xfrm>
            <a:off x="1674255" y="443632"/>
            <a:ext cx="2562816"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TW" sz="28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rPr>
              <a:t>Chinese Name</a:t>
            </a:r>
            <a:endParaRPr lang="zh-HK" altLang="en-US" sz="28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endParaRPr>
          </a:p>
        </p:txBody>
      </p:sp>
      <p:pic>
        <p:nvPicPr>
          <p:cNvPr id="7" name="圖片 6">
            <a:extLst>
              <a:ext uri="{FF2B5EF4-FFF2-40B4-BE49-F238E27FC236}">
                <a16:creationId xmlns:a16="http://schemas.microsoft.com/office/drawing/2014/main" id="{C409D61D-B88D-05D7-B4F3-03DDAF4B4CF7}"/>
              </a:ext>
            </a:extLst>
          </p:cNvPr>
          <p:cNvPicPr>
            <a:picLocks noGrp="1" noRot="1" noChangeAspect="1" noMove="1" noResize="1" noEditPoints="1" noAdjustHandles="1" noChangeArrowheads="1" noChangeShapeType="1" noCrop="1"/>
          </p:cNvPicPr>
          <p:nvPr/>
        </p:nvPicPr>
        <p:blipFill>
          <a:blip r:embed="rId4"/>
          <a:stretch>
            <a:fillRect/>
          </a:stretch>
        </p:blipFill>
        <p:spPr>
          <a:xfrm>
            <a:off x="4246639" y="930271"/>
            <a:ext cx="214499" cy="214499"/>
          </a:xfrm>
          <a:prstGeom prst="rect">
            <a:avLst/>
          </a:prstGeom>
        </p:spPr>
      </p:pic>
      <p:pic>
        <p:nvPicPr>
          <p:cNvPr id="9" name="圖片 8">
            <a:extLst>
              <a:ext uri="{FF2B5EF4-FFF2-40B4-BE49-F238E27FC236}">
                <a16:creationId xmlns:a16="http://schemas.microsoft.com/office/drawing/2014/main" id="{1D92D370-1F22-2EBA-5122-2333C809016C}"/>
              </a:ext>
            </a:extLst>
          </p:cNvPr>
          <p:cNvPicPr>
            <a:picLocks noGrp="1" noRot="1" noChangeAspect="1" noMove="1" noResize="1" noEditPoints="1" noAdjustHandles="1" noChangeArrowheads="1" noChangeShapeType="1" noCrop="1"/>
          </p:cNvPicPr>
          <p:nvPr/>
        </p:nvPicPr>
        <p:blipFill>
          <a:blip r:embed="rId5"/>
          <a:stretch>
            <a:fillRect/>
          </a:stretch>
        </p:blipFill>
        <p:spPr>
          <a:xfrm>
            <a:off x="4246639" y="592741"/>
            <a:ext cx="214499" cy="214499"/>
          </a:xfrm>
          <a:prstGeom prst="rect">
            <a:avLst/>
          </a:prstGeom>
        </p:spPr>
      </p:pic>
      <p:sp>
        <p:nvSpPr>
          <p:cNvPr id="10" name="Google Shape;91;p2">
            <a:extLst>
              <a:ext uri="{FF2B5EF4-FFF2-40B4-BE49-F238E27FC236}">
                <a16:creationId xmlns:a16="http://schemas.microsoft.com/office/drawing/2014/main" id="{4E68E857-75BE-3494-8B55-FA11E1FF6837}"/>
              </a:ext>
            </a:extLst>
          </p:cNvPr>
          <p:cNvSpPr txBox="1"/>
          <p:nvPr/>
        </p:nvSpPr>
        <p:spPr>
          <a:xfrm>
            <a:off x="4461138" y="903096"/>
            <a:ext cx="217279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TW" sz="1100" dirty="0">
                <a:solidFill>
                  <a:schemeClr val="tx1">
                    <a:lumMod val="75000"/>
                    <a:lumOff val="25000"/>
                  </a:schemeClr>
                </a:solidFill>
                <a:latin typeface="Arial" panose="020B0604020202020204" pitchFamily="34" charset="0"/>
                <a:ea typeface="Noto Sans CJK SC Regular" panose="020B0500000000000000" pitchFamily="34" charset="-128"/>
                <a:cs typeface="Arial" panose="020B0604020202020204" pitchFamily="34" charset="0"/>
                <a:sym typeface="Calibri"/>
              </a:rPr>
              <a:t>-</a:t>
            </a:r>
            <a:endParaRPr lang="en-US" altLang="zh-HK" sz="1100" dirty="0">
              <a:solidFill>
                <a:schemeClr val="tx1">
                  <a:lumMod val="75000"/>
                  <a:lumOff val="25000"/>
                </a:schemeClr>
              </a:solidFill>
              <a:latin typeface="Arial" panose="020B0604020202020204" pitchFamily="34" charset="0"/>
              <a:ea typeface="Noto Sans CJK SC Regular" panose="020B0500000000000000" pitchFamily="34" charset="-128"/>
              <a:cs typeface="Arial" panose="020B0604020202020204" pitchFamily="34" charset="0"/>
              <a:sym typeface="Calibri"/>
            </a:endParaRPr>
          </a:p>
        </p:txBody>
      </p:sp>
      <p:sp>
        <p:nvSpPr>
          <p:cNvPr id="13" name="Google Shape;91;p2">
            <a:extLst>
              <a:ext uri="{FF2B5EF4-FFF2-40B4-BE49-F238E27FC236}">
                <a16:creationId xmlns:a16="http://schemas.microsoft.com/office/drawing/2014/main" id="{1F846E2B-EB39-A694-5D99-85F304FCCE2A}"/>
              </a:ext>
            </a:extLst>
          </p:cNvPr>
          <p:cNvSpPr txBox="1"/>
          <p:nvPr/>
        </p:nvSpPr>
        <p:spPr>
          <a:xfrm>
            <a:off x="4461138" y="565038"/>
            <a:ext cx="217279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TW" sz="1100" dirty="0">
                <a:solidFill>
                  <a:schemeClr val="tx1">
                    <a:lumMod val="75000"/>
                    <a:lumOff val="25000"/>
                  </a:schemeClr>
                </a:solidFill>
                <a:latin typeface="Arial" panose="020B0604020202020204" pitchFamily="34" charset="0"/>
                <a:ea typeface="Noto Sans CJK SC Regular" panose="020B0500000000000000" pitchFamily="34" charset="-128"/>
                <a:cs typeface="Arial" panose="020B0604020202020204" pitchFamily="34" charset="0"/>
                <a:sym typeface="Calibri"/>
              </a:rPr>
              <a:t>-</a:t>
            </a:r>
            <a:endParaRPr lang="en-US" altLang="zh-HK" sz="1100" dirty="0">
              <a:solidFill>
                <a:schemeClr val="tx1">
                  <a:lumMod val="75000"/>
                  <a:lumOff val="25000"/>
                </a:schemeClr>
              </a:solidFill>
              <a:latin typeface="Arial" panose="020B0604020202020204" pitchFamily="34" charset="0"/>
              <a:ea typeface="Noto Sans CJK SC Regular" panose="020B0500000000000000" pitchFamily="34" charset="-128"/>
              <a:cs typeface="Arial" panose="020B0604020202020204" pitchFamily="34" charset="0"/>
              <a:sym typeface="Calibri"/>
            </a:endParaRPr>
          </a:p>
        </p:txBody>
      </p:sp>
      <p:sp>
        <p:nvSpPr>
          <p:cNvPr id="19" name="文字方塊 18">
            <a:extLst>
              <a:ext uri="{FF2B5EF4-FFF2-40B4-BE49-F238E27FC236}">
                <a16:creationId xmlns:a16="http://schemas.microsoft.com/office/drawing/2014/main" id="{51BB1F91-145B-6AF2-9B4B-CF8B321040B6}"/>
              </a:ext>
            </a:extLst>
          </p:cNvPr>
          <p:cNvSpPr txBox="1"/>
          <p:nvPr/>
        </p:nvSpPr>
        <p:spPr>
          <a:xfrm>
            <a:off x="519863" y="2348948"/>
            <a:ext cx="2361896" cy="246221"/>
          </a:xfrm>
          <a:prstGeom prst="rect">
            <a:avLst/>
          </a:prstGeom>
          <a:noFill/>
        </p:spPr>
        <p:txBody>
          <a:bodyPr wrap="square" rtlCol="0">
            <a:spAutoFit/>
          </a:bodyPr>
          <a:lstStyle/>
          <a:p>
            <a:pPr marL="0" marR="0" lvl="0" indent="0" algn="l" rtl="0">
              <a:spcBef>
                <a:spcPts val="0"/>
              </a:spcBef>
              <a:spcAft>
                <a:spcPts val="0"/>
              </a:spcAft>
              <a:buNone/>
            </a:pPr>
            <a:r>
              <a:rPr lang="en-US" altLang="zh-HK" sz="1000" dirty="0">
                <a:solidFill>
                  <a:schemeClr val="tx1">
                    <a:lumMod val="75000"/>
                    <a:lumOff val="25000"/>
                  </a:schemeClr>
                </a:solidFill>
                <a:latin typeface="+mj-lt"/>
                <a:ea typeface="Microsoft JhengHei" panose="020B0604030504040204" pitchFamily="34" charset="-120"/>
                <a:cs typeface="Microsoft JhengHei"/>
                <a:sym typeface="Microsoft JhengHei"/>
              </a:rPr>
              <a:t>- Please briefly introduce yourself</a:t>
            </a:r>
            <a:endParaRPr lang="zh-HK" altLang="en-US" sz="1000" dirty="0">
              <a:solidFill>
                <a:schemeClr val="tx1">
                  <a:lumMod val="75000"/>
                  <a:lumOff val="25000"/>
                </a:schemeClr>
              </a:solidFill>
              <a:latin typeface="+mj-lt"/>
              <a:ea typeface="Microsoft JhengHei" panose="020B0604030504040204" pitchFamily="34" charset="-120"/>
              <a:cs typeface="Microsoft JhengHei"/>
              <a:sym typeface="Microsoft JhengHei"/>
            </a:endParaRPr>
          </a:p>
        </p:txBody>
      </p:sp>
      <p:grpSp>
        <p:nvGrpSpPr>
          <p:cNvPr id="18" name="群組 17">
            <a:extLst>
              <a:ext uri="{FF2B5EF4-FFF2-40B4-BE49-F238E27FC236}">
                <a16:creationId xmlns:a16="http://schemas.microsoft.com/office/drawing/2014/main" id="{361BD2A0-7B45-12B4-B31F-CCF968D1B54E}"/>
              </a:ext>
            </a:extLst>
          </p:cNvPr>
          <p:cNvGrpSpPr>
            <a:grpSpLocks noGrp="1" noUngrp="1" noRot="1" noMove="1" noResize="1"/>
          </p:cNvGrpSpPr>
          <p:nvPr/>
        </p:nvGrpSpPr>
        <p:grpSpPr>
          <a:xfrm>
            <a:off x="510200" y="2004559"/>
            <a:ext cx="1954378" cy="307777"/>
            <a:chOff x="510200" y="2004559"/>
            <a:chExt cx="1954378" cy="307777"/>
          </a:xfrm>
        </p:grpSpPr>
        <p:sp>
          <p:nvSpPr>
            <p:cNvPr id="17" name="文字方塊 16">
              <a:extLst>
                <a:ext uri="{FF2B5EF4-FFF2-40B4-BE49-F238E27FC236}">
                  <a16:creationId xmlns:a16="http://schemas.microsoft.com/office/drawing/2014/main" id="{8F36237C-A2AA-07A6-75D0-5AD98902A22A}"/>
                </a:ext>
              </a:extLst>
            </p:cNvPr>
            <p:cNvSpPr txBox="1">
              <a:spLocks noGrp="1" noRot="1" noMove="1" noResize="1" noEditPoints="1" noAdjustHandles="1" noChangeArrowheads="1" noChangeShapeType="1"/>
            </p:cNvSpPr>
            <p:nvPr/>
          </p:nvSpPr>
          <p:spPr>
            <a:xfrm>
              <a:off x="510200" y="2004559"/>
              <a:ext cx="1663834" cy="307777"/>
            </a:xfrm>
            <a:prstGeom prst="rect">
              <a:avLst/>
            </a:prstGeom>
            <a:noFill/>
          </p:spPr>
          <p:txBody>
            <a:bodyPr wrap="square" rtlCol="0">
              <a:spAutoFit/>
            </a:bodyPr>
            <a:lstStyle/>
            <a:p>
              <a:r>
                <a:rPr lang="en-US" altLang="zh-HK" sz="1400" b="1" dirty="0">
                  <a:solidFill>
                    <a:srgbClr val="CA743A"/>
                  </a:solidFill>
                  <a:latin typeface="HEITI SC MEDIUM" pitchFamily="2" charset="-128"/>
                  <a:ea typeface="HEITI SC MEDIUM" pitchFamily="2" charset="-128"/>
                  <a:cs typeface="Microsoft JhengHei"/>
                  <a:sym typeface="Microsoft JhengHei"/>
                </a:rPr>
                <a:t>Self-introduction</a:t>
              </a:r>
              <a:endParaRPr kumimoji="1" lang="zh-HK" altLang="en-US" b="1" dirty="0">
                <a:solidFill>
                  <a:srgbClr val="CA743A"/>
                </a:solidFill>
                <a:latin typeface="HEITI SC MEDIUM" pitchFamily="2" charset="-128"/>
                <a:ea typeface="HEITI SC MEDIUM" pitchFamily="2" charset="-128"/>
              </a:endParaRPr>
            </a:p>
          </p:txBody>
        </p:sp>
        <p:cxnSp>
          <p:nvCxnSpPr>
            <p:cNvPr id="21" name="直線接點 20">
              <a:extLst>
                <a:ext uri="{FF2B5EF4-FFF2-40B4-BE49-F238E27FC236}">
                  <a16:creationId xmlns:a16="http://schemas.microsoft.com/office/drawing/2014/main" id="{8D56FE6B-1105-A3D5-856F-E530A28157BD}"/>
                </a:ext>
              </a:extLst>
            </p:cNvPr>
            <p:cNvCxnSpPr>
              <a:cxnSpLocks noGrp="1" noRot="1" noMove="1" noResize="1" noEditPoints="1" noAdjustHandles="1" noChangeArrowheads="1" noChangeShapeType="1"/>
            </p:cNvCxnSpPr>
            <p:nvPr/>
          </p:nvCxnSpPr>
          <p:spPr>
            <a:xfrm>
              <a:off x="605743" y="2304855"/>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grpSp>
        <p:nvGrpSpPr>
          <p:cNvPr id="5" name="群組 4">
            <a:extLst>
              <a:ext uri="{FF2B5EF4-FFF2-40B4-BE49-F238E27FC236}">
                <a16:creationId xmlns:a16="http://schemas.microsoft.com/office/drawing/2014/main" id="{F23BF614-DBB5-93F4-AF78-C6FE003DD520}"/>
              </a:ext>
            </a:extLst>
          </p:cNvPr>
          <p:cNvGrpSpPr>
            <a:grpSpLocks noGrp="1" noUngrp="1" noRot="1" noMove="1" noResize="1"/>
          </p:cNvGrpSpPr>
          <p:nvPr/>
        </p:nvGrpSpPr>
        <p:grpSpPr>
          <a:xfrm>
            <a:off x="2884552" y="2004559"/>
            <a:ext cx="3545762" cy="307777"/>
            <a:chOff x="2884552" y="2004559"/>
            <a:chExt cx="3545762" cy="307777"/>
          </a:xfrm>
        </p:grpSpPr>
        <p:sp>
          <p:nvSpPr>
            <p:cNvPr id="31" name="文字方塊 30">
              <a:extLst>
                <a:ext uri="{FF2B5EF4-FFF2-40B4-BE49-F238E27FC236}">
                  <a16:creationId xmlns:a16="http://schemas.microsoft.com/office/drawing/2014/main" id="{9A262673-BAC3-7C8B-FA68-6C00257DBB69}"/>
                </a:ext>
              </a:extLst>
            </p:cNvPr>
            <p:cNvSpPr txBox="1">
              <a:spLocks noGrp="1" noRot="1" noMove="1" noResize="1" noEditPoints="1" noAdjustHandles="1" noChangeArrowheads="1" noChangeShapeType="1"/>
            </p:cNvSpPr>
            <p:nvPr/>
          </p:nvSpPr>
          <p:spPr>
            <a:xfrm>
              <a:off x="2884552" y="2004559"/>
              <a:ext cx="1208738" cy="307777"/>
            </a:xfrm>
            <a:prstGeom prst="rect">
              <a:avLst/>
            </a:prstGeom>
            <a:noFill/>
          </p:spPr>
          <p:txBody>
            <a:bodyPr wrap="square" rtlCol="0">
              <a:spAutoFit/>
            </a:bodyPr>
            <a:lstStyle/>
            <a:p>
              <a:r>
                <a:rPr lang="en-US" altLang="zh-HK" b="1" dirty="0">
                  <a:solidFill>
                    <a:srgbClr val="CA743A"/>
                  </a:solidFill>
                  <a:latin typeface="HEITI SC MEDIUM" pitchFamily="2" charset="-128"/>
                  <a:ea typeface="HEITI SC MEDIUM" pitchFamily="2" charset="-128"/>
                  <a:cs typeface="Microsoft JhengHei"/>
                  <a:sym typeface="Microsoft JhengHei"/>
                </a:rPr>
                <a:t>Experience</a:t>
              </a:r>
              <a:endParaRPr kumimoji="1" lang="zh-HK" altLang="en-US" b="1" dirty="0">
                <a:solidFill>
                  <a:srgbClr val="CA743A"/>
                </a:solidFill>
                <a:latin typeface="HEITI SC MEDIUM" pitchFamily="2" charset="-128"/>
                <a:ea typeface="HEITI SC MEDIUM" pitchFamily="2" charset="-128"/>
              </a:endParaRPr>
            </a:p>
          </p:txBody>
        </p:sp>
        <p:cxnSp>
          <p:nvCxnSpPr>
            <p:cNvPr id="32" name="直線接點 31">
              <a:extLst>
                <a:ext uri="{FF2B5EF4-FFF2-40B4-BE49-F238E27FC236}">
                  <a16:creationId xmlns:a16="http://schemas.microsoft.com/office/drawing/2014/main" id="{092B196D-01B8-1737-C8F7-8F3E31A328CB}"/>
                </a:ext>
              </a:extLst>
            </p:cNvPr>
            <p:cNvCxnSpPr>
              <a:cxnSpLocks noGrp="1" noRot="1" noMove="1" noResize="1" noEditPoints="1" noAdjustHandles="1" noChangeArrowheads="1" noChangeShapeType="1"/>
            </p:cNvCxnSpPr>
            <p:nvPr/>
          </p:nvCxnSpPr>
          <p:spPr>
            <a:xfrm>
              <a:off x="2970954" y="2304855"/>
              <a:ext cx="3459360"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grpSp>
        <p:nvGrpSpPr>
          <p:cNvPr id="16" name="群組 15">
            <a:extLst>
              <a:ext uri="{FF2B5EF4-FFF2-40B4-BE49-F238E27FC236}">
                <a16:creationId xmlns:a16="http://schemas.microsoft.com/office/drawing/2014/main" id="{ECDC0AD0-548D-1AC4-173B-D37D135D61A1}"/>
              </a:ext>
            </a:extLst>
          </p:cNvPr>
          <p:cNvGrpSpPr/>
          <p:nvPr/>
        </p:nvGrpSpPr>
        <p:grpSpPr>
          <a:xfrm>
            <a:off x="2989787" y="2386219"/>
            <a:ext cx="1949783" cy="253875"/>
            <a:chOff x="2989787" y="2386219"/>
            <a:chExt cx="1949783" cy="253875"/>
          </a:xfrm>
        </p:grpSpPr>
        <p:sp>
          <p:nvSpPr>
            <p:cNvPr id="35" name="圓角矩形 34">
              <a:extLst>
                <a:ext uri="{FF2B5EF4-FFF2-40B4-BE49-F238E27FC236}">
                  <a16:creationId xmlns:a16="http://schemas.microsoft.com/office/drawing/2014/main" id="{6A8223D2-8A00-6382-098F-558D9A4D1735}"/>
                </a:ext>
              </a:extLst>
            </p:cNvPr>
            <p:cNvSpPr/>
            <p:nvPr/>
          </p:nvSpPr>
          <p:spPr>
            <a:xfrm>
              <a:off x="2989787" y="2401942"/>
              <a:ext cx="1949783"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solidFill>
                  <a:srgbClr val="F59752"/>
                </a:solidFill>
              </a:endParaRPr>
            </a:p>
          </p:txBody>
        </p:sp>
        <p:sp>
          <p:nvSpPr>
            <p:cNvPr id="33" name="Google Shape;93;p2">
              <a:extLst>
                <a:ext uri="{FF2B5EF4-FFF2-40B4-BE49-F238E27FC236}">
                  <a16:creationId xmlns:a16="http://schemas.microsoft.com/office/drawing/2014/main" id="{78A8B1CD-9410-7E74-99C7-9B3503D71542}"/>
                </a:ext>
              </a:extLst>
            </p:cNvPr>
            <p:cNvSpPr/>
            <p:nvPr/>
          </p:nvSpPr>
          <p:spPr>
            <a:xfrm>
              <a:off x="3015695" y="2386219"/>
              <a:ext cx="1906429"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sz="1050" b="1" dirty="0">
                  <a:solidFill>
                    <a:schemeClr val="bg1"/>
                  </a:solidFill>
                  <a:latin typeface="+mn-lt"/>
                  <a:ea typeface="Microsoft JhengHei"/>
                  <a:cs typeface="Microsoft JhengHei"/>
                  <a:sym typeface="Microsoft JhengHei"/>
                </a:rPr>
                <a:t>Serious Leisure or Interest</a:t>
              </a:r>
              <a:endParaRPr sz="1050" dirty="0">
                <a:solidFill>
                  <a:schemeClr val="bg1"/>
                </a:solidFill>
                <a:latin typeface="+mn-lt"/>
                <a:ea typeface="Microsoft JhengHei"/>
                <a:cs typeface="Microsoft JhengHei"/>
                <a:sym typeface="Microsoft JhengHei"/>
              </a:endParaRPr>
            </a:p>
          </p:txBody>
        </p:sp>
      </p:grpSp>
      <p:sp>
        <p:nvSpPr>
          <p:cNvPr id="40" name="文字方塊 39">
            <a:extLst>
              <a:ext uri="{FF2B5EF4-FFF2-40B4-BE49-F238E27FC236}">
                <a16:creationId xmlns:a16="http://schemas.microsoft.com/office/drawing/2014/main" id="{953345F7-6899-9758-4C32-88F8E31C9955}"/>
              </a:ext>
            </a:extLst>
          </p:cNvPr>
          <p:cNvSpPr txBox="1"/>
          <p:nvPr/>
        </p:nvSpPr>
        <p:spPr>
          <a:xfrm>
            <a:off x="2949211" y="2610176"/>
            <a:ext cx="3667723"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44" name="文字方塊 43">
            <a:extLst>
              <a:ext uri="{FF2B5EF4-FFF2-40B4-BE49-F238E27FC236}">
                <a16:creationId xmlns:a16="http://schemas.microsoft.com/office/drawing/2014/main" id="{3D39F816-D352-5424-70FC-353F3AC73F84}"/>
              </a:ext>
            </a:extLst>
          </p:cNvPr>
          <p:cNvSpPr txBox="1"/>
          <p:nvPr/>
        </p:nvSpPr>
        <p:spPr>
          <a:xfrm>
            <a:off x="2949211" y="3431140"/>
            <a:ext cx="3717215"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endParaRPr lang="zh-HK" altLang="en-US" sz="1050" dirty="0">
              <a:solidFill>
                <a:schemeClr val="tx1">
                  <a:lumMod val="65000"/>
                  <a:lumOff val="35000"/>
                </a:schemeClr>
              </a:solidFill>
              <a:latin typeface="+mn-lt"/>
              <a:ea typeface="Microsoft JhengHei" panose="020B0604030504040204" pitchFamily="34" charset="-120"/>
              <a:cs typeface="Microsoft JhengHei"/>
              <a:sym typeface="Microsoft JhengHei"/>
            </a:endParaRPr>
          </a:p>
        </p:txBody>
      </p:sp>
      <p:sp>
        <p:nvSpPr>
          <p:cNvPr id="48" name="文字方塊 47">
            <a:extLst>
              <a:ext uri="{FF2B5EF4-FFF2-40B4-BE49-F238E27FC236}">
                <a16:creationId xmlns:a16="http://schemas.microsoft.com/office/drawing/2014/main" id="{C3648D13-82E8-7657-75E4-AF921DA092BE}"/>
              </a:ext>
            </a:extLst>
          </p:cNvPr>
          <p:cNvSpPr txBox="1"/>
          <p:nvPr/>
        </p:nvSpPr>
        <p:spPr>
          <a:xfrm>
            <a:off x="2949211" y="4074517"/>
            <a:ext cx="3717215"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52" name="文字方塊 51">
            <a:extLst>
              <a:ext uri="{FF2B5EF4-FFF2-40B4-BE49-F238E27FC236}">
                <a16:creationId xmlns:a16="http://schemas.microsoft.com/office/drawing/2014/main" id="{F6092178-68C0-0205-1928-356DEA51D9F2}"/>
              </a:ext>
            </a:extLst>
          </p:cNvPr>
          <p:cNvSpPr txBox="1"/>
          <p:nvPr/>
        </p:nvSpPr>
        <p:spPr>
          <a:xfrm>
            <a:off x="2949211" y="5021841"/>
            <a:ext cx="3717215" cy="577081"/>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Organization/Institution Name</a:t>
            </a:r>
          </a:p>
          <a:p>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56" name="文字方塊 55">
            <a:extLst>
              <a:ext uri="{FF2B5EF4-FFF2-40B4-BE49-F238E27FC236}">
                <a16:creationId xmlns:a16="http://schemas.microsoft.com/office/drawing/2014/main" id="{36210D51-6EE4-E73C-851C-C297E8F918BE}"/>
              </a:ext>
            </a:extLst>
          </p:cNvPr>
          <p:cNvSpPr txBox="1"/>
          <p:nvPr/>
        </p:nvSpPr>
        <p:spPr>
          <a:xfrm>
            <a:off x="2949211" y="6718425"/>
            <a:ext cx="3717215" cy="577081"/>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Organization/Company Name</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60" name="文字方塊 59">
            <a:extLst>
              <a:ext uri="{FF2B5EF4-FFF2-40B4-BE49-F238E27FC236}">
                <a16:creationId xmlns:a16="http://schemas.microsoft.com/office/drawing/2014/main" id="{AE163589-B510-D529-70CB-0A81D2EC1686}"/>
              </a:ext>
            </a:extLst>
          </p:cNvPr>
          <p:cNvSpPr txBox="1"/>
          <p:nvPr/>
        </p:nvSpPr>
        <p:spPr>
          <a:xfrm>
            <a:off x="2949211" y="5871779"/>
            <a:ext cx="3717215" cy="577081"/>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Organization/Company Name</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grpSp>
        <p:nvGrpSpPr>
          <p:cNvPr id="20" name="群組 19">
            <a:extLst>
              <a:ext uri="{FF2B5EF4-FFF2-40B4-BE49-F238E27FC236}">
                <a16:creationId xmlns:a16="http://schemas.microsoft.com/office/drawing/2014/main" id="{AA25B399-8AC9-A45F-ED12-5209932E1568}"/>
              </a:ext>
            </a:extLst>
          </p:cNvPr>
          <p:cNvGrpSpPr>
            <a:grpSpLocks noGrp="1" noUngrp="1" noRot="1" noMove="1" noResize="1"/>
          </p:cNvGrpSpPr>
          <p:nvPr/>
        </p:nvGrpSpPr>
        <p:grpSpPr>
          <a:xfrm>
            <a:off x="510199" y="4759891"/>
            <a:ext cx="1954379" cy="307777"/>
            <a:chOff x="510199" y="4759891"/>
            <a:chExt cx="1954379" cy="307777"/>
          </a:xfrm>
        </p:grpSpPr>
        <p:sp>
          <p:nvSpPr>
            <p:cNvPr id="61" name="文字方塊 60">
              <a:extLst>
                <a:ext uri="{FF2B5EF4-FFF2-40B4-BE49-F238E27FC236}">
                  <a16:creationId xmlns:a16="http://schemas.microsoft.com/office/drawing/2014/main" id="{A49829E9-FC4A-5244-85BD-9566CDFDB094}"/>
                </a:ext>
              </a:extLst>
            </p:cNvPr>
            <p:cNvSpPr txBox="1">
              <a:spLocks noGrp="1" noRot="1" noMove="1" noResize="1" noEditPoints="1" noAdjustHandles="1" noChangeArrowheads="1" noChangeShapeType="1"/>
            </p:cNvSpPr>
            <p:nvPr/>
          </p:nvSpPr>
          <p:spPr>
            <a:xfrm>
              <a:off x="510199" y="4759891"/>
              <a:ext cx="1164056" cy="307777"/>
            </a:xfrm>
            <a:prstGeom prst="rect">
              <a:avLst/>
            </a:prstGeom>
            <a:noFill/>
          </p:spPr>
          <p:txBody>
            <a:bodyPr wrap="square" rtlCol="0">
              <a:spAutoFit/>
            </a:bodyPr>
            <a:lstStyle/>
            <a:p>
              <a:r>
                <a:rPr lang="en-US" altLang="zh-HK" b="1" dirty="0">
                  <a:solidFill>
                    <a:srgbClr val="CA743A"/>
                  </a:solidFill>
                  <a:latin typeface="HEITI SC MEDIUM" pitchFamily="2" charset="-128"/>
                  <a:ea typeface="HEITI SC MEDIUM" pitchFamily="2" charset="-128"/>
                  <a:cs typeface="Microsoft JhengHei"/>
                  <a:sym typeface="Microsoft JhengHei"/>
                </a:rPr>
                <a:t>Education</a:t>
              </a:r>
              <a:endParaRPr kumimoji="1" lang="zh-HK" altLang="en-US" b="1" dirty="0">
                <a:solidFill>
                  <a:srgbClr val="CA743A"/>
                </a:solidFill>
                <a:latin typeface="HEITI SC MEDIUM" pitchFamily="2" charset="-128"/>
                <a:ea typeface="HEITI SC MEDIUM" pitchFamily="2" charset="-128"/>
              </a:endParaRPr>
            </a:p>
          </p:txBody>
        </p:sp>
        <p:cxnSp>
          <p:nvCxnSpPr>
            <p:cNvPr id="62" name="直線接點 61">
              <a:extLst>
                <a:ext uri="{FF2B5EF4-FFF2-40B4-BE49-F238E27FC236}">
                  <a16:creationId xmlns:a16="http://schemas.microsoft.com/office/drawing/2014/main" id="{F4FF0514-B82E-39C8-F8A9-7CC2B59FCEA7}"/>
                </a:ext>
              </a:extLst>
            </p:cNvPr>
            <p:cNvCxnSpPr>
              <a:cxnSpLocks noGrp="1" noRot="1" noMove="1" noResize="1" noEditPoints="1" noAdjustHandles="1" noChangeArrowheads="1" noChangeShapeType="1"/>
            </p:cNvCxnSpPr>
            <p:nvPr/>
          </p:nvCxnSpPr>
          <p:spPr>
            <a:xfrm>
              <a:off x="605743" y="5060187"/>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66" name="文字方塊 65">
            <a:extLst>
              <a:ext uri="{FF2B5EF4-FFF2-40B4-BE49-F238E27FC236}">
                <a16:creationId xmlns:a16="http://schemas.microsoft.com/office/drawing/2014/main" id="{59B2B25C-8ADA-E67D-95E2-2F7AD82A6A7C}"/>
              </a:ext>
            </a:extLst>
          </p:cNvPr>
          <p:cNvSpPr txBox="1"/>
          <p:nvPr/>
        </p:nvSpPr>
        <p:spPr>
          <a:xfrm>
            <a:off x="519863" y="5071889"/>
            <a:ext cx="2282748"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j-lt"/>
                <a:ea typeface="+mj-ea"/>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j-lt"/>
                <a:ea typeface="+mj-ea"/>
                <a:cs typeface="Microsoft JhengHei"/>
                <a:sym typeface="Microsoft JhengHei"/>
              </a:rPr>
              <a:t>- Name of Institution</a:t>
            </a:r>
          </a:p>
        </p:txBody>
      </p:sp>
      <p:grpSp>
        <p:nvGrpSpPr>
          <p:cNvPr id="22" name="群組 21">
            <a:extLst>
              <a:ext uri="{FF2B5EF4-FFF2-40B4-BE49-F238E27FC236}">
                <a16:creationId xmlns:a16="http://schemas.microsoft.com/office/drawing/2014/main" id="{C6DFB5FC-1817-2CEB-0783-E8AFF3D18F50}"/>
              </a:ext>
            </a:extLst>
          </p:cNvPr>
          <p:cNvGrpSpPr>
            <a:grpSpLocks noGrp="1" noUngrp="1" noRot="1" noMove="1" noResize="1"/>
          </p:cNvGrpSpPr>
          <p:nvPr/>
        </p:nvGrpSpPr>
        <p:grpSpPr>
          <a:xfrm>
            <a:off x="510199" y="5756815"/>
            <a:ext cx="1954379" cy="307777"/>
            <a:chOff x="510199" y="5756815"/>
            <a:chExt cx="1954379" cy="307777"/>
          </a:xfrm>
        </p:grpSpPr>
        <p:sp>
          <p:nvSpPr>
            <p:cNvPr id="67" name="文字方塊 66">
              <a:extLst>
                <a:ext uri="{FF2B5EF4-FFF2-40B4-BE49-F238E27FC236}">
                  <a16:creationId xmlns:a16="http://schemas.microsoft.com/office/drawing/2014/main" id="{53F68AF6-D98A-D67A-7C81-2FAE23D66DE1}"/>
                </a:ext>
              </a:extLst>
            </p:cNvPr>
            <p:cNvSpPr txBox="1">
              <a:spLocks noGrp="1" noRot="1" noMove="1" noResize="1" noEditPoints="1" noAdjustHandles="1" noChangeArrowheads="1" noChangeShapeType="1"/>
            </p:cNvSpPr>
            <p:nvPr/>
          </p:nvSpPr>
          <p:spPr>
            <a:xfrm>
              <a:off x="510199" y="5756815"/>
              <a:ext cx="1014991"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sym typeface="Microsoft JhengHei"/>
                </a:rPr>
                <a:t>Awards</a:t>
              </a:r>
              <a:endParaRPr kumimoji="1" lang="zh-HK" altLang="en-US" b="1" dirty="0">
                <a:solidFill>
                  <a:srgbClr val="CA743A"/>
                </a:solidFill>
                <a:latin typeface="HEITI SC MEDIUM" pitchFamily="2" charset="-128"/>
                <a:ea typeface="HEITI SC MEDIUM" pitchFamily="2" charset="-128"/>
              </a:endParaRPr>
            </a:p>
          </p:txBody>
        </p:sp>
        <p:cxnSp>
          <p:nvCxnSpPr>
            <p:cNvPr id="68" name="直線接點 67">
              <a:extLst>
                <a:ext uri="{FF2B5EF4-FFF2-40B4-BE49-F238E27FC236}">
                  <a16:creationId xmlns:a16="http://schemas.microsoft.com/office/drawing/2014/main" id="{CA5491BF-3477-FBDA-C6E8-ACA3F78F6A06}"/>
                </a:ext>
              </a:extLst>
            </p:cNvPr>
            <p:cNvCxnSpPr>
              <a:cxnSpLocks noGrp="1" noRot="1" noMove="1" noResize="1" noEditPoints="1" noAdjustHandles="1" noChangeArrowheads="1" noChangeShapeType="1"/>
            </p:cNvCxnSpPr>
            <p:nvPr/>
          </p:nvCxnSpPr>
          <p:spPr>
            <a:xfrm>
              <a:off x="605743" y="6051078"/>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69" name="文字方塊 68">
            <a:extLst>
              <a:ext uri="{FF2B5EF4-FFF2-40B4-BE49-F238E27FC236}">
                <a16:creationId xmlns:a16="http://schemas.microsoft.com/office/drawing/2014/main" id="{08326161-B3E4-8039-DC94-35A343E314AD}"/>
              </a:ext>
            </a:extLst>
          </p:cNvPr>
          <p:cNvSpPr txBox="1"/>
          <p:nvPr/>
        </p:nvSpPr>
        <p:spPr>
          <a:xfrm>
            <a:off x="519863" y="6062084"/>
            <a:ext cx="1995514" cy="577081"/>
          </a:xfrm>
          <a:prstGeom prst="rect">
            <a:avLst/>
          </a:prstGeom>
          <a:noFill/>
        </p:spPr>
        <p:txBody>
          <a:bodyPr wrap="square">
            <a:spAutoFit/>
          </a:bodyPr>
          <a:lstStyle/>
          <a:p>
            <a:r>
              <a:rPr lang="en-US" altLang="zh-HK" sz="1050" b="1" dirty="0">
                <a:solidFill>
                  <a:schemeClr val="tx1">
                    <a:lumMod val="65000"/>
                    <a:lumOff val="35000"/>
                  </a:schemeClr>
                </a:solidFill>
                <a:latin typeface="Microsoft JhengHei" panose="020B0604030504040204" pitchFamily="34" charset="-120"/>
                <a:ea typeface="Microsoft JhengHei" panose="020B0604030504040204" pitchFamily="34" charset="-120"/>
                <a:cs typeface="Microsoft JhengHei"/>
                <a:sym typeface="Microsoft JhengHei"/>
              </a:rPr>
              <a:t>MM/YYYY </a:t>
            </a:r>
          </a:p>
          <a:p>
            <a:r>
              <a:rPr lang="en-US" altLang="zh-HK" sz="1050" dirty="0">
                <a:solidFill>
                  <a:schemeClr val="tx1">
                    <a:lumMod val="65000"/>
                    <a:lumOff val="35000"/>
                  </a:schemeClr>
                </a:solidFill>
                <a:latin typeface="Microsoft JhengHei" panose="020B0604030504040204" pitchFamily="34" charset="-120"/>
                <a:ea typeface="Microsoft JhengHei" panose="020B0604030504040204" pitchFamily="34" charset="-120"/>
                <a:cs typeface="Microsoft JhengHei"/>
                <a:sym typeface="Microsoft JhengHei"/>
              </a:rPr>
              <a:t>- Awarding Institution</a:t>
            </a:r>
          </a:p>
          <a:p>
            <a:r>
              <a:rPr lang="en-US" altLang="zh-HK" sz="1050" dirty="0">
                <a:solidFill>
                  <a:schemeClr val="tx1">
                    <a:lumMod val="65000"/>
                    <a:lumOff val="35000"/>
                  </a:schemeClr>
                </a:solidFill>
                <a:latin typeface="Microsoft JhengHei" panose="020B0604030504040204" pitchFamily="34" charset="-120"/>
                <a:ea typeface="Microsoft JhengHei" panose="020B0604030504040204" pitchFamily="34" charset="-120"/>
                <a:cs typeface="Microsoft JhengHei"/>
                <a:sym typeface="Microsoft JhengHei"/>
              </a:rPr>
              <a:t>   Name of Award</a:t>
            </a:r>
            <a:endParaRPr lang="en-US" altLang="zh-HK" sz="1050" dirty="0">
              <a:solidFill>
                <a:schemeClr val="tx1">
                  <a:lumMod val="85000"/>
                  <a:lumOff val="15000"/>
                </a:schemeClr>
              </a:solidFill>
              <a:latin typeface="Arial" panose="020B0604020202020204" pitchFamily="34" charset="0"/>
              <a:ea typeface="Microsoft JhengHei"/>
              <a:cs typeface="Arial" panose="020B0604020202020204" pitchFamily="34" charset="0"/>
              <a:sym typeface="Microsoft JhengHei"/>
            </a:endParaRPr>
          </a:p>
        </p:txBody>
      </p:sp>
      <p:grpSp>
        <p:nvGrpSpPr>
          <p:cNvPr id="23" name="群組 22">
            <a:extLst>
              <a:ext uri="{FF2B5EF4-FFF2-40B4-BE49-F238E27FC236}">
                <a16:creationId xmlns:a16="http://schemas.microsoft.com/office/drawing/2014/main" id="{4B737A78-7B6A-8CFA-1804-AB1254C0B1CD}"/>
              </a:ext>
            </a:extLst>
          </p:cNvPr>
          <p:cNvGrpSpPr/>
          <p:nvPr/>
        </p:nvGrpSpPr>
        <p:grpSpPr>
          <a:xfrm>
            <a:off x="510199" y="6706389"/>
            <a:ext cx="1954379" cy="307777"/>
            <a:chOff x="510199" y="6706389"/>
            <a:chExt cx="1954379" cy="307777"/>
          </a:xfrm>
        </p:grpSpPr>
        <p:sp>
          <p:nvSpPr>
            <p:cNvPr id="72" name="文字方塊 71">
              <a:extLst>
                <a:ext uri="{FF2B5EF4-FFF2-40B4-BE49-F238E27FC236}">
                  <a16:creationId xmlns:a16="http://schemas.microsoft.com/office/drawing/2014/main" id="{1C5517E7-6201-513F-0FB9-77924476B954}"/>
                </a:ext>
              </a:extLst>
            </p:cNvPr>
            <p:cNvSpPr txBox="1">
              <a:spLocks noGrp="1" noRot="1" noMove="1" noResize="1" noEditPoints="1" noAdjustHandles="1" noChangeArrowheads="1" noChangeShapeType="1"/>
            </p:cNvSpPr>
            <p:nvPr/>
          </p:nvSpPr>
          <p:spPr>
            <a:xfrm>
              <a:off x="510199" y="6706389"/>
              <a:ext cx="1014991"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sym typeface="Microsoft JhengHei"/>
                </a:rPr>
                <a:t>Referees</a:t>
              </a:r>
              <a:endParaRPr kumimoji="1" lang="zh-HK" altLang="en-US" b="1" dirty="0">
                <a:solidFill>
                  <a:srgbClr val="CA743A"/>
                </a:solidFill>
                <a:latin typeface="HEITI SC MEDIUM" pitchFamily="2" charset="-128"/>
                <a:ea typeface="HEITI SC MEDIUM" pitchFamily="2" charset="-128"/>
              </a:endParaRPr>
            </a:p>
          </p:txBody>
        </p:sp>
        <p:cxnSp>
          <p:nvCxnSpPr>
            <p:cNvPr id="73" name="直線接點 72">
              <a:extLst>
                <a:ext uri="{FF2B5EF4-FFF2-40B4-BE49-F238E27FC236}">
                  <a16:creationId xmlns:a16="http://schemas.microsoft.com/office/drawing/2014/main" id="{1D1F18D8-0239-C67B-8F83-6419765AC824}"/>
                </a:ext>
              </a:extLst>
            </p:cNvPr>
            <p:cNvCxnSpPr>
              <a:cxnSpLocks/>
            </p:cNvCxnSpPr>
            <p:nvPr/>
          </p:nvCxnSpPr>
          <p:spPr>
            <a:xfrm>
              <a:off x="605743" y="7006685"/>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74" name="文字方塊 73">
            <a:extLst>
              <a:ext uri="{FF2B5EF4-FFF2-40B4-BE49-F238E27FC236}">
                <a16:creationId xmlns:a16="http://schemas.microsoft.com/office/drawing/2014/main" id="{6BCA6CBF-BB7B-BE40-E810-2453936BC5FC}"/>
              </a:ext>
            </a:extLst>
          </p:cNvPr>
          <p:cNvSpPr txBox="1"/>
          <p:nvPr/>
        </p:nvSpPr>
        <p:spPr>
          <a:xfrm>
            <a:off x="519863" y="7014469"/>
            <a:ext cx="2195759" cy="738664"/>
          </a:xfrm>
          <a:prstGeom prst="rect">
            <a:avLst/>
          </a:prstGeom>
          <a:noFill/>
        </p:spPr>
        <p:txBody>
          <a:bodyPr wrap="square">
            <a:spAutoFit/>
          </a:bodyPr>
          <a:lstStyle/>
          <a:p>
            <a:r>
              <a:rPr lang="en-US" altLang="zh-HK" sz="1050" dirty="0">
                <a:solidFill>
                  <a:schemeClr val="tx1">
                    <a:lumMod val="65000"/>
                    <a:lumOff val="35000"/>
                  </a:schemeClr>
                </a:solidFill>
                <a:latin typeface="+mn-lt"/>
                <a:ea typeface="Microsoft JhengHei" panose="020B0604030504040204" pitchFamily="34" charset="-120"/>
              </a:rPr>
              <a:t>Name:</a:t>
            </a:r>
          </a:p>
          <a:p>
            <a:r>
              <a:rPr lang="en-US" altLang="zh-HK" sz="1050" dirty="0">
                <a:solidFill>
                  <a:schemeClr val="tx1">
                    <a:lumMod val="65000"/>
                    <a:lumOff val="35000"/>
                  </a:schemeClr>
                </a:solidFill>
                <a:latin typeface="+mn-lt"/>
                <a:ea typeface="Microsoft JhengHei" panose="020B0604030504040204" pitchFamily="34" charset="-120"/>
              </a:rPr>
              <a:t>Position:</a:t>
            </a:r>
          </a:p>
          <a:p>
            <a:r>
              <a:rPr lang="en-US" altLang="zh-HK" sz="1050" dirty="0">
                <a:solidFill>
                  <a:schemeClr val="tx1">
                    <a:lumMod val="65000"/>
                    <a:lumOff val="35000"/>
                  </a:schemeClr>
                </a:solidFill>
                <a:latin typeface="+mn-lt"/>
                <a:ea typeface="Microsoft JhengHei" panose="020B0604030504040204" pitchFamily="34" charset="-120"/>
              </a:rPr>
              <a:t>Contact Number:</a:t>
            </a:r>
          </a:p>
          <a:p>
            <a:r>
              <a:rPr lang="en-US" altLang="zh-HK" sz="1050" dirty="0">
                <a:solidFill>
                  <a:schemeClr val="tx1">
                    <a:lumMod val="65000"/>
                    <a:lumOff val="35000"/>
                  </a:schemeClr>
                </a:solidFill>
                <a:latin typeface="+mn-lt"/>
                <a:ea typeface="Microsoft JhengHei" panose="020B0604030504040204" pitchFamily="34" charset="-120"/>
              </a:rPr>
              <a:t>Email:</a:t>
            </a:r>
          </a:p>
        </p:txBody>
      </p:sp>
      <p:grpSp>
        <p:nvGrpSpPr>
          <p:cNvPr id="2" name="群組 1">
            <a:extLst>
              <a:ext uri="{FF2B5EF4-FFF2-40B4-BE49-F238E27FC236}">
                <a16:creationId xmlns:a16="http://schemas.microsoft.com/office/drawing/2014/main" id="{F7A309E7-215F-16DC-CD79-058C4DDF806B}"/>
              </a:ext>
            </a:extLst>
          </p:cNvPr>
          <p:cNvGrpSpPr>
            <a:grpSpLocks noGrp="1" noUngrp="1" noRot="1" noMove="1" noResize="1"/>
          </p:cNvGrpSpPr>
          <p:nvPr/>
        </p:nvGrpSpPr>
        <p:grpSpPr>
          <a:xfrm>
            <a:off x="2884552" y="7399282"/>
            <a:ext cx="3545762" cy="307777"/>
            <a:chOff x="2884552" y="7399282"/>
            <a:chExt cx="3545762" cy="307777"/>
          </a:xfrm>
        </p:grpSpPr>
        <p:sp>
          <p:nvSpPr>
            <p:cNvPr id="75" name="文字方塊 74">
              <a:extLst>
                <a:ext uri="{FF2B5EF4-FFF2-40B4-BE49-F238E27FC236}">
                  <a16:creationId xmlns:a16="http://schemas.microsoft.com/office/drawing/2014/main" id="{22A03E81-0BB7-9A39-0838-685D56CE2AD0}"/>
                </a:ext>
              </a:extLst>
            </p:cNvPr>
            <p:cNvSpPr txBox="1">
              <a:spLocks noGrp="1" noRot="1" noMove="1" noResize="1" noEditPoints="1" noAdjustHandles="1" noChangeArrowheads="1" noChangeShapeType="1"/>
            </p:cNvSpPr>
            <p:nvPr/>
          </p:nvSpPr>
          <p:spPr>
            <a:xfrm>
              <a:off x="2884552" y="7399282"/>
              <a:ext cx="2361896"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sym typeface="Microsoft JhengHei"/>
                </a:rPr>
                <a:t>Strength &amp; Abilities</a:t>
              </a:r>
              <a:endParaRPr kumimoji="1" lang="zh-HK" altLang="en-US" b="1" dirty="0">
                <a:solidFill>
                  <a:srgbClr val="CA743A"/>
                </a:solidFill>
                <a:latin typeface="HEITI SC MEDIUM" pitchFamily="2" charset="-128"/>
                <a:ea typeface="HEITI SC MEDIUM" pitchFamily="2" charset="-128"/>
              </a:endParaRPr>
            </a:p>
          </p:txBody>
        </p:sp>
        <p:cxnSp>
          <p:nvCxnSpPr>
            <p:cNvPr id="76" name="直線接點 75">
              <a:extLst>
                <a:ext uri="{FF2B5EF4-FFF2-40B4-BE49-F238E27FC236}">
                  <a16:creationId xmlns:a16="http://schemas.microsoft.com/office/drawing/2014/main" id="{2282968F-E727-7DAF-4749-B992497EA8C1}"/>
                </a:ext>
              </a:extLst>
            </p:cNvPr>
            <p:cNvCxnSpPr>
              <a:cxnSpLocks noGrp="1" noRot="1" noMove="1" noResize="1" noEditPoints="1" noAdjustHandles="1" noChangeArrowheads="1" noChangeShapeType="1"/>
            </p:cNvCxnSpPr>
            <p:nvPr/>
          </p:nvCxnSpPr>
          <p:spPr>
            <a:xfrm>
              <a:off x="2970954" y="7691265"/>
              <a:ext cx="3459360"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80" name="文字方塊 79">
            <a:extLst>
              <a:ext uri="{FF2B5EF4-FFF2-40B4-BE49-F238E27FC236}">
                <a16:creationId xmlns:a16="http://schemas.microsoft.com/office/drawing/2014/main" id="{C6B25B7D-3B4A-9708-4863-F02404B85588}"/>
              </a:ext>
            </a:extLst>
          </p:cNvPr>
          <p:cNvSpPr txBox="1"/>
          <p:nvPr/>
        </p:nvSpPr>
        <p:spPr>
          <a:xfrm>
            <a:off x="2903015" y="8016059"/>
            <a:ext cx="1858835" cy="553998"/>
          </a:xfrm>
          <a:prstGeom prst="rect">
            <a:avLst/>
          </a:prstGeom>
          <a:noFill/>
        </p:spPr>
        <p:txBody>
          <a:bodyPr wrap="square">
            <a:spAutoFit/>
          </a:bodyPr>
          <a:lstStyle/>
          <a:p>
            <a:pPr marL="171450" lvl="0" indent="-171450" rtl="0">
              <a:spcBef>
                <a:spcPts val="0"/>
              </a:spcBef>
              <a:spcAft>
                <a:spcPts val="0"/>
              </a:spcAft>
              <a:buClr>
                <a:srgbClr val="000000"/>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Microsoft JhengHei"/>
                <a:sym typeface="Microsoft JhengHei"/>
              </a:rPr>
              <a:t>-</a:t>
            </a:r>
          </a:p>
          <a:p>
            <a:pPr marL="171450" lvl="0" indent="-171450" rtl="0">
              <a:spcBef>
                <a:spcPts val="0"/>
              </a:spcBef>
              <a:spcAft>
                <a:spcPts val="0"/>
              </a:spcAft>
              <a:buClr>
                <a:srgbClr val="000000"/>
              </a:buClr>
              <a:buSzPts val="1100"/>
              <a:buChar char="•"/>
            </a:pPr>
            <a:r>
              <a:rPr lang="en-US" altLang="zh-TW" sz="1000" b="1" dirty="0">
                <a:solidFill>
                  <a:schemeClr val="tx1">
                    <a:lumMod val="75000"/>
                    <a:lumOff val="25000"/>
                  </a:schemeClr>
                </a:solidFill>
                <a:latin typeface="+mj-lt"/>
                <a:ea typeface="Microsoft JhengHei" panose="020B0604030504040204" pitchFamily="34" charset="-120"/>
                <a:cs typeface="Calibri"/>
                <a:sym typeface="Microsoft JhengHei"/>
              </a:rPr>
              <a:t>-</a:t>
            </a:r>
          </a:p>
          <a:p>
            <a:pPr marL="171450" lvl="0" indent="-171450" rtl="0">
              <a:spcBef>
                <a:spcPts val="0"/>
              </a:spcBef>
              <a:spcAft>
                <a:spcPts val="0"/>
              </a:spcAft>
              <a:buClr>
                <a:srgbClr val="000000"/>
              </a:buClr>
              <a:buSzPts val="1100"/>
              <a:buChar char="•"/>
            </a:pPr>
            <a:r>
              <a:rPr lang="en-US" altLang="zh-TW" sz="1000" b="1" dirty="0">
                <a:solidFill>
                  <a:schemeClr val="tx1">
                    <a:lumMod val="75000"/>
                    <a:lumOff val="25000"/>
                  </a:schemeClr>
                </a:solidFill>
                <a:latin typeface="+mj-lt"/>
                <a:ea typeface="Microsoft JhengHei" panose="020B0604030504040204" pitchFamily="34" charset="-120"/>
                <a:cs typeface="Calibri"/>
                <a:sym typeface="Microsoft JhengHei"/>
              </a:rPr>
              <a:t>-</a:t>
            </a:r>
            <a:endParaRPr lang="zh-HK" altLang="en-US" sz="1000" b="1" dirty="0">
              <a:solidFill>
                <a:schemeClr val="tx1">
                  <a:lumMod val="75000"/>
                  <a:lumOff val="25000"/>
                </a:schemeClr>
              </a:solidFill>
              <a:latin typeface="+mj-lt"/>
              <a:ea typeface="Microsoft JhengHei" panose="020B0604030504040204" pitchFamily="34" charset="-120"/>
              <a:cs typeface="Calibri"/>
              <a:sym typeface="Calibri"/>
            </a:endParaRPr>
          </a:p>
        </p:txBody>
      </p:sp>
      <p:sp>
        <p:nvSpPr>
          <p:cNvPr id="84" name="文字方塊 83">
            <a:extLst>
              <a:ext uri="{FF2B5EF4-FFF2-40B4-BE49-F238E27FC236}">
                <a16:creationId xmlns:a16="http://schemas.microsoft.com/office/drawing/2014/main" id="{D89B1BD7-B2AB-CCDE-3D05-CF51A3AB3160}"/>
              </a:ext>
            </a:extLst>
          </p:cNvPr>
          <p:cNvSpPr txBox="1"/>
          <p:nvPr/>
        </p:nvSpPr>
        <p:spPr>
          <a:xfrm>
            <a:off x="4846603" y="8015847"/>
            <a:ext cx="1684224" cy="553998"/>
          </a:xfrm>
          <a:prstGeom prst="rect">
            <a:avLst/>
          </a:prstGeom>
          <a:noFill/>
        </p:spPr>
        <p:txBody>
          <a:bodyPr wrap="square">
            <a:spAutoFit/>
          </a:bodyPr>
          <a:lstStyle/>
          <a:p>
            <a:pPr marL="171450" lvl="0" indent="-171450" rtl="0">
              <a:spcBef>
                <a:spcPts val="0"/>
              </a:spcBef>
              <a:spcAft>
                <a:spcPts val="0"/>
              </a:spcAft>
              <a:buClr>
                <a:srgbClr val="000000"/>
              </a:buClr>
              <a:buSzPts val="1100"/>
              <a:buChar char="•"/>
            </a:pPr>
            <a:r>
              <a:rPr lang="en-US" altLang="zh-HK" sz="1000" dirty="0">
                <a:solidFill>
                  <a:schemeClr val="tx1">
                    <a:lumMod val="75000"/>
                    <a:lumOff val="25000"/>
                  </a:schemeClr>
                </a:solidFill>
                <a:latin typeface="+mj-lt"/>
                <a:ea typeface="Microsoft JhengHei" panose="020B0604030504040204" pitchFamily="34" charset="-120"/>
                <a:cs typeface="Calibri"/>
                <a:sym typeface="Calibri"/>
              </a:rPr>
              <a:t>-</a:t>
            </a:r>
          </a:p>
          <a:p>
            <a:pPr marL="171450" lvl="0" indent="-171450" rtl="0">
              <a:spcBef>
                <a:spcPts val="0"/>
              </a:spcBef>
              <a:spcAft>
                <a:spcPts val="0"/>
              </a:spcAft>
              <a:buClr>
                <a:srgbClr val="000000"/>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Calibri"/>
                <a:sym typeface="Calibri"/>
              </a:rPr>
              <a:t>-</a:t>
            </a:r>
          </a:p>
          <a:p>
            <a:pPr marL="171450" lvl="0" indent="-171450" rtl="0">
              <a:spcBef>
                <a:spcPts val="0"/>
              </a:spcBef>
              <a:spcAft>
                <a:spcPts val="0"/>
              </a:spcAft>
              <a:buClr>
                <a:srgbClr val="000000"/>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Calibri"/>
                <a:sym typeface="Calibri"/>
              </a:rPr>
              <a:t>-</a:t>
            </a:r>
            <a:endParaRPr lang="zh-HK" altLang="en-US" sz="1000" dirty="0">
              <a:solidFill>
                <a:schemeClr val="tx1">
                  <a:lumMod val="75000"/>
                  <a:lumOff val="25000"/>
                </a:schemeClr>
              </a:solidFill>
              <a:latin typeface="+mj-lt"/>
              <a:ea typeface="Microsoft JhengHei" panose="020B0604030504040204" pitchFamily="34" charset="-120"/>
              <a:cs typeface="Calibri"/>
              <a:sym typeface="Calibri"/>
            </a:endParaRPr>
          </a:p>
        </p:txBody>
      </p:sp>
      <p:sp>
        <p:nvSpPr>
          <p:cNvPr id="104" name="文字方塊 103">
            <a:extLst>
              <a:ext uri="{FF2B5EF4-FFF2-40B4-BE49-F238E27FC236}">
                <a16:creationId xmlns:a16="http://schemas.microsoft.com/office/drawing/2014/main" id="{E3465B31-C30B-6A8F-FA68-9FDED67F0C1B}"/>
              </a:ext>
            </a:extLst>
          </p:cNvPr>
          <p:cNvSpPr txBox="1"/>
          <p:nvPr/>
        </p:nvSpPr>
        <p:spPr>
          <a:xfrm>
            <a:off x="2903016" y="9032250"/>
            <a:ext cx="1858836" cy="553998"/>
          </a:xfrm>
          <a:prstGeom prst="rect">
            <a:avLst/>
          </a:prstGeom>
          <a:noFill/>
        </p:spPr>
        <p:txBody>
          <a:bodyPr wrap="square">
            <a:spAutoFit/>
          </a:bodyPr>
          <a:lstStyle/>
          <a:p>
            <a:pPr marL="171450" lvl="0" indent="-171450" rtl="0">
              <a:spcBef>
                <a:spcPts val="0"/>
              </a:spcBef>
              <a:spcAft>
                <a:spcPts val="0"/>
              </a:spcAft>
              <a:buClr>
                <a:srgbClr val="000000"/>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Microsoft JhengHei"/>
                <a:sym typeface="Microsoft JhengHei"/>
              </a:rPr>
              <a:t>-</a:t>
            </a:r>
          </a:p>
          <a:p>
            <a:pPr marL="171450" lvl="0" indent="-171450" rtl="0">
              <a:spcBef>
                <a:spcPts val="0"/>
              </a:spcBef>
              <a:spcAft>
                <a:spcPts val="0"/>
              </a:spcAft>
              <a:buClr>
                <a:srgbClr val="000000"/>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Calibri"/>
                <a:sym typeface="Microsoft JhengHei"/>
              </a:rPr>
              <a:t>-</a:t>
            </a:r>
          </a:p>
          <a:p>
            <a:pPr marL="171450" lvl="0" indent="-171450" rtl="0">
              <a:spcBef>
                <a:spcPts val="0"/>
              </a:spcBef>
              <a:spcAft>
                <a:spcPts val="0"/>
              </a:spcAft>
              <a:buClr>
                <a:srgbClr val="000000"/>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Calibri"/>
                <a:sym typeface="Microsoft JhengHei"/>
              </a:rPr>
              <a:t>-</a:t>
            </a:r>
            <a:endParaRPr lang="zh-HK" altLang="en-US" sz="1000" dirty="0">
              <a:solidFill>
                <a:schemeClr val="tx1">
                  <a:lumMod val="75000"/>
                  <a:lumOff val="25000"/>
                </a:schemeClr>
              </a:solidFill>
              <a:latin typeface="+mj-lt"/>
              <a:ea typeface="Microsoft JhengHei" panose="020B0604030504040204" pitchFamily="34" charset="-120"/>
              <a:cs typeface="Calibri"/>
              <a:sym typeface="Calibri"/>
            </a:endParaRPr>
          </a:p>
        </p:txBody>
      </p:sp>
      <p:sp>
        <p:nvSpPr>
          <p:cNvPr id="108" name="文字方塊 107">
            <a:extLst>
              <a:ext uri="{FF2B5EF4-FFF2-40B4-BE49-F238E27FC236}">
                <a16:creationId xmlns:a16="http://schemas.microsoft.com/office/drawing/2014/main" id="{55C53392-B6C0-0F5E-1870-B9CAB950488C}"/>
              </a:ext>
            </a:extLst>
          </p:cNvPr>
          <p:cNvSpPr txBox="1"/>
          <p:nvPr/>
        </p:nvSpPr>
        <p:spPr>
          <a:xfrm>
            <a:off x="4837272" y="9032250"/>
            <a:ext cx="1693556" cy="553998"/>
          </a:xfrm>
          <a:prstGeom prst="rect">
            <a:avLst/>
          </a:prstGeom>
          <a:noFill/>
        </p:spPr>
        <p:txBody>
          <a:bodyPr wrap="square">
            <a:spAutoFit/>
          </a:bodyPr>
          <a:lstStyle/>
          <a:p>
            <a:pPr marL="171450" lvl="0" indent="-171450" rtl="0">
              <a:spcBef>
                <a:spcPts val="0"/>
              </a:spcBef>
              <a:spcAft>
                <a:spcPts val="0"/>
              </a:spcAft>
              <a:buClr>
                <a:schemeClr val="tx1">
                  <a:lumMod val="85000"/>
                  <a:lumOff val="15000"/>
                </a:schemeClr>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Microsoft JhengHei"/>
                <a:sym typeface="Microsoft JhengHei"/>
              </a:rPr>
              <a:t>-</a:t>
            </a:r>
          </a:p>
          <a:p>
            <a:pPr marL="171450" lvl="0" indent="-171450" rtl="0">
              <a:spcBef>
                <a:spcPts val="0"/>
              </a:spcBef>
              <a:spcAft>
                <a:spcPts val="0"/>
              </a:spcAft>
              <a:buClr>
                <a:schemeClr val="tx1">
                  <a:lumMod val="85000"/>
                  <a:lumOff val="15000"/>
                </a:schemeClr>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Calibri"/>
                <a:sym typeface="Microsoft JhengHei"/>
              </a:rPr>
              <a:t>-</a:t>
            </a:r>
          </a:p>
          <a:p>
            <a:pPr marL="171450" lvl="0" indent="-171450" rtl="0">
              <a:spcBef>
                <a:spcPts val="0"/>
              </a:spcBef>
              <a:spcAft>
                <a:spcPts val="0"/>
              </a:spcAft>
              <a:buClr>
                <a:schemeClr val="tx1">
                  <a:lumMod val="85000"/>
                  <a:lumOff val="15000"/>
                </a:schemeClr>
              </a:buClr>
              <a:buSzPts val="1100"/>
              <a:buChar char="•"/>
            </a:pPr>
            <a:r>
              <a:rPr lang="en-US" altLang="zh-TW" sz="1000" dirty="0">
                <a:solidFill>
                  <a:schemeClr val="tx1">
                    <a:lumMod val="75000"/>
                    <a:lumOff val="25000"/>
                  </a:schemeClr>
                </a:solidFill>
                <a:latin typeface="+mj-lt"/>
                <a:ea typeface="Microsoft JhengHei" panose="020B0604030504040204" pitchFamily="34" charset="-120"/>
                <a:cs typeface="Calibri"/>
                <a:sym typeface="Microsoft JhengHei"/>
              </a:rPr>
              <a:t>-</a:t>
            </a:r>
            <a:endParaRPr lang="zh-HK" altLang="en-US" sz="1000" dirty="0">
              <a:solidFill>
                <a:schemeClr val="tx1">
                  <a:lumMod val="75000"/>
                  <a:lumOff val="25000"/>
                </a:schemeClr>
              </a:solidFill>
              <a:latin typeface="+mj-lt"/>
              <a:ea typeface="Microsoft JhengHei" panose="020B0604030504040204" pitchFamily="34" charset="-120"/>
              <a:cs typeface="Calibri"/>
              <a:sym typeface="Calibri"/>
            </a:endParaRPr>
          </a:p>
        </p:txBody>
      </p:sp>
      <p:sp>
        <p:nvSpPr>
          <p:cNvPr id="113" name="橢圓 112">
            <a:extLst>
              <a:ext uri="{FF2B5EF4-FFF2-40B4-BE49-F238E27FC236}">
                <a16:creationId xmlns:a16="http://schemas.microsoft.com/office/drawing/2014/main" id="{D44A3441-FF7D-E60E-41A4-5CA85E11BAD1}"/>
              </a:ext>
            </a:extLst>
          </p:cNvPr>
          <p:cNvSpPr/>
          <p:nvPr/>
        </p:nvSpPr>
        <p:spPr>
          <a:xfrm>
            <a:off x="541254" y="323804"/>
            <a:ext cx="1064822" cy="1042199"/>
          </a:xfrm>
          <a:prstGeom prst="ellipse">
            <a:avLst/>
          </a:prstGeom>
          <a:solidFill>
            <a:srgbClr val="DC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grpSp>
        <p:nvGrpSpPr>
          <p:cNvPr id="15" name="群組 14">
            <a:extLst>
              <a:ext uri="{FF2B5EF4-FFF2-40B4-BE49-F238E27FC236}">
                <a16:creationId xmlns:a16="http://schemas.microsoft.com/office/drawing/2014/main" id="{74518FCB-D8B2-FBC4-E25C-1E341DF034FC}"/>
              </a:ext>
            </a:extLst>
          </p:cNvPr>
          <p:cNvGrpSpPr/>
          <p:nvPr/>
        </p:nvGrpSpPr>
        <p:grpSpPr>
          <a:xfrm>
            <a:off x="2989787" y="3181205"/>
            <a:ext cx="2743147" cy="253875"/>
            <a:chOff x="2989787" y="3146966"/>
            <a:chExt cx="2743147" cy="253875"/>
          </a:xfrm>
        </p:grpSpPr>
        <p:sp>
          <p:nvSpPr>
            <p:cNvPr id="115" name="圓角矩形 114">
              <a:extLst>
                <a:ext uri="{FF2B5EF4-FFF2-40B4-BE49-F238E27FC236}">
                  <a16:creationId xmlns:a16="http://schemas.microsoft.com/office/drawing/2014/main" id="{6280ED4E-A0E1-930F-8E32-FB57DDC4B641}"/>
                </a:ext>
              </a:extLst>
            </p:cNvPr>
            <p:cNvSpPr/>
            <p:nvPr/>
          </p:nvSpPr>
          <p:spPr>
            <a:xfrm>
              <a:off x="2989787" y="3158643"/>
              <a:ext cx="2743147" cy="237804"/>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16" name="Google Shape;93;p2">
              <a:extLst>
                <a:ext uri="{FF2B5EF4-FFF2-40B4-BE49-F238E27FC236}">
                  <a16:creationId xmlns:a16="http://schemas.microsoft.com/office/drawing/2014/main" id="{BA81033E-613D-AFC0-97BC-F66024B71BBE}"/>
                </a:ext>
              </a:extLst>
            </p:cNvPr>
            <p:cNvSpPr/>
            <p:nvPr/>
          </p:nvSpPr>
          <p:spPr>
            <a:xfrm>
              <a:off x="3015695" y="3146966"/>
              <a:ext cx="2717239"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n-lt"/>
                  <a:ea typeface="Microsoft JhengHei"/>
                  <a:cs typeface="Microsoft JhengHei"/>
                  <a:sym typeface="Microsoft JhengHei"/>
                </a:rPr>
                <a:t>Domestic / Neighborhood Provisioning</a:t>
              </a:r>
              <a:endParaRPr lang="zh-HK" altLang="en-US" sz="1050" b="1" dirty="0">
                <a:solidFill>
                  <a:schemeClr val="bg1"/>
                </a:solidFill>
                <a:latin typeface="+mn-lt"/>
                <a:ea typeface="Microsoft JhengHei"/>
                <a:cs typeface="Microsoft JhengHei"/>
                <a:sym typeface="Microsoft JhengHei"/>
              </a:endParaRPr>
            </a:p>
          </p:txBody>
        </p:sp>
      </p:grpSp>
      <p:grpSp>
        <p:nvGrpSpPr>
          <p:cNvPr id="14" name="群組 13">
            <a:extLst>
              <a:ext uri="{FF2B5EF4-FFF2-40B4-BE49-F238E27FC236}">
                <a16:creationId xmlns:a16="http://schemas.microsoft.com/office/drawing/2014/main" id="{E6B8D54B-0591-B9EE-506F-7C9DD2286C15}"/>
              </a:ext>
            </a:extLst>
          </p:cNvPr>
          <p:cNvGrpSpPr/>
          <p:nvPr/>
        </p:nvGrpSpPr>
        <p:grpSpPr>
          <a:xfrm>
            <a:off x="2989787" y="3841697"/>
            <a:ext cx="1256852" cy="253875"/>
            <a:chOff x="2989787" y="3874133"/>
            <a:chExt cx="1256852" cy="253875"/>
          </a:xfrm>
        </p:grpSpPr>
        <p:sp>
          <p:nvSpPr>
            <p:cNvPr id="118" name="圓角矩形 117">
              <a:extLst>
                <a:ext uri="{FF2B5EF4-FFF2-40B4-BE49-F238E27FC236}">
                  <a16:creationId xmlns:a16="http://schemas.microsoft.com/office/drawing/2014/main" id="{29C101EA-44E3-CBF2-C13B-80047BA05379}"/>
                </a:ext>
              </a:extLst>
            </p:cNvPr>
            <p:cNvSpPr/>
            <p:nvPr/>
          </p:nvSpPr>
          <p:spPr>
            <a:xfrm>
              <a:off x="2989787" y="3883506"/>
              <a:ext cx="1256852" cy="238152"/>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zh-HK" altLang="en-US" dirty="0"/>
            </a:p>
          </p:txBody>
        </p:sp>
        <p:sp>
          <p:nvSpPr>
            <p:cNvPr id="119" name="Google Shape;93;p2">
              <a:extLst>
                <a:ext uri="{FF2B5EF4-FFF2-40B4-BE49-F238E27FC236}">
                  <a16:creationId xmlns:a16="http://schemas.microsoft.com/office/drawing/2014/main" id="{3BFB453B-AF9F-9B1E-0E73-6C7C3190D223}"/>
                </a:ext>
              </a:extLst>
            </p:cNvPr>
            <p:cNvSpPr/>
            <p:nvPr/>
          </p:nvSpPr>
          <p:spPr>
            <a:xfrm>
              <a:off x="3015695" y="3874133"/>
              <a:ext cx="1187646"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n-lt"/>
                  <a:ea typeface="Microsoft JhengHei"/>
                  <a:cs typeface="Microsoft JhengHei"/>
                  <a:sym typeface="Microsoft JhengHei"/>
                </a:rPr>
                <a:t>Voluntary Work</a:t>
              </a:r>
              <a:endParaRPr lang="zh-HK" altLang="en-US" sz="1050" b="1" dirty="0">
                <a:solidFill>
                  <a:schemeClr val="bg1"/>
                </a:solidFill>
                <a:latin typeface="+mn-lt"/>
                <a:ea typeface="Microsoft JhengHei"/>
                <a:cs typeface="Microsoft JhengHei"/>
                <a:sym typeface="Microsoft JhengHei"/>
              </a:endParaRPr>
            </a:p>
          </p:txBody>
        </p:sp>
      </p:grpSp>
      <p:grpSp>
        <p:nvGrpSpPr>
          <p:cNvPr id="11" name="群組 10">
            <a:extLst>
              <a:ext uri="{FF2B5EF4-FFF2-40B4-BE49-F238E27FC236}">
                <a16:creationId xmlns:a16="http://schemas.microsoft.com/office/drawing/2014/main" id="{BFD5EB7D-F5E5-D100-16D7-CF9F07BE9574}"/>
              </a:ext>
            </a:extLst>
          </p:cNvPr>
          <p:cNvGrpSpPr/>
          <p:nvPr/>
        </p:nvGrpSpPr>
        <p:grpSpPr>
          <a:xfrm>
            <a:off x="2989787" y="4774993"/>
            <a:ext cx="3545849" cy="253875"/>
            <a:chOff x="2989787" y="4598373"/>
            <a:chExt cx="3545849" cy="253875"/>
          </a:xfrm>
        </p:grpSpPr>
        <p:sp>
          <p:nvSpPr>
            <p:cNvPr id="121" name="圓角矩形 120">
              <a:extLst>
                <a:ext uri="{FF2B5EF4-FFF2-40B4-BE49-F238E27FC236}">
                  <a16:creationId xmlns:a16="http://schemas.microsoft.com/office/drawing/2014/main" id="{5DF646B6-494C-02E2-944D-052C955D5644}"/>
                </a:ext>
              </a:extLst>
            </p:cNvPr>
            <p:cNvSpPr/>
            <p:nvPr/>
          </p:nvSpPr>
          <p:spPr>
            <a:xfrm>
              <a:off x="2989787" y="4608717"/>
              <a:ext cx="3541040" cy="241930"/>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dirty="0"/>
            </a:p>
          </p:txBody>
        </p:sp>
        <p:sp>
          <p:nvSpPr>
            <p:cNvPr id="122" name="Google Shape;93;p2">
              <a:extLst>
                <a:ext uri="{FF2B5EF4-FFF2-40B4-BE49-F238E27FC236}">
                  <a16:creationId xmlns:a16="http://schemas.microsoft.com/office/drawing/2014/main" id="{76801610-3339-F485-BF18-312BD6D87D31}"/>
                </a:ext>
              </a:extLst>
            </p:cNvPr>
            <p:cNvSpPr/>
            <p:nvPr/>
          </p:nvSpPr>
          <p:spPr>
            <a:xfrm>
              <a:off x="3015695" y="4598373"/>
              <a:ext cx="3519941"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altLang="zh-HK" sz="1050" b="1" dirty="0">
                  <a:solidFill>
                    <a:schemeClr val="bg1"/>
                  </a:solidFill>
                  <a:latin typeface="+mn-lt"/>
                  <a:ea typeface="Microsoft JhengHei"/>
                  <a:cs typeface="Arial" panose="020B0604020202020204" pitchFamily="34" charset="0"/>
                  <a:sym typeface="Microsoft JhengHei"/>
                </a:rPr>
                <a:t>Vocational Education &amp; Work Exploration Activities</a:t>
              </a:r>
              <a:endParaRPr lang="zh-HK" altLang="en-US" sz="1050" b="1" dirty="0">
                <a:solidFill>
                  <a:schemeClr val="bg1"/>
                </a:solidFill>
                <a:latin typeface="+mn-lt"/>
                <a:ea typeface="Microsoft JhengHei"/>
                <a:cs typeface="Arial" panose="020B0604020202020204" pitchFamily="34" charset="0"/>
                <a:sym typeface="Microsoft JhengHei"/>
              </a:endParaRPr>
            </a:p>
          </p:txBody>
        </p:sp>
      </p:grpSp>
      <p:grpSp>
        <p:nvGrpSpPr>
          <p:cNvPr id="8" name="群組 7">
            <a:extLst>
              <a:ext uri="{FF2B5EF4-FFF2-40B4-BE49-F238E27FC236}">
                <a16:creationId xmlns:a16="http://schemas.microsoft.com/office/drawing/2014/main" id="{22D21143-586E-4A6E-3083-859380448E8F}"/>
              </a:ext>
            </a:extLst>
          </p:cNvPr>
          <p:cNvGrpSpPr/>
          <p:nvPr/>
        </p:nvGrpSpPr>
        <p:grpSpPr>
          <a:xfrm>
            <a:off x="2989788" y="5624612"/>
            <a:ext cx="2151255" cy="253875"/>
            <a:chOff x="2989788" y="5472569"/>
            <a:chExt cx="2151255" cy="253875"/>
          </a:xfrm>
        </p:grpSpPr>
        <p:sp>
          <p:nvSpPr>
            <p:cNvPr id="124" name="圓角矩形 123">
              <a:extLst>
                <a:ext uri="{FF2B5EF4-FFF2-40B4-BE49-F238E27FC236}">
                  <a16:creationId xmlns:a16="http://schemas.microsoft.com/office/drawing/2014/main" id="{BAC28D1D-E880-7368-254D-CDC1AFA10C46}"/>
                </a:ext>
              </a:extLst>
            </p:cNvPr>
            <p:cNvSpPr/>
            <p:nvPr/>
          </p:nvSpPr>
          <p:spPr>
            <a:xfrm>
              <a:off x="2989788" y="5481942"/>
              <a:ext cx="2151255" cy="238152"/>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25" name="Google Shape;93;p2">
              <a:extLst>
                <a:ext uri="{FF2B5EF4-FFF2-40B4-BE49-F238E27FC236}">
                  <a16:creationId xmlns:a16="http://schemas.microsoft.com/office/drawing/2014/main" id="{213691DA-84C6-146C-4B28-65FB20290E08}"/>
                </a:ext>
              </a:extLst>
            </p:cNvPr>
            <p:cNvSpPr/>
            <p:nvPr/>
          </p:nvSpPr>
          <p:spPr>
            <a:xfrm>
              <a:off x="3015695" y="5472569"/>
              <a:ext cx="2125348"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altLang="zh-HK" sz="1050" b="1" dirty="0">
                  <a:solidFill>
                    <a:schemeClr val="bg1"/>
                  </a:solidFill>
                  <a:latin typeface="+mn-lt"/>
                  <a:ea typeface="Microsoft JhengHei"/>
                  <a:cs typeface="Arial" panose="020B0604020202020204" pitchFamily="34" charset="0"/>
                  <a:sym typeface="Microsoft JhengHei"/>
                </a:rPr>
                <a:t>Trial Work/ Trial-Run Business</a:t>
              </a:r>
              <a:endParaRPr lang="zh-HK" altLang="en-US" sz="1050" b="1" dirty="0">
                <a:solidFill>
                  <a:schemeClr val="bg1"/>
                </a:solidFill>
                <a:latin typeface="+mn-lt"/>
                <a:ea typeface="Microsoft JhengHei"/>
                <a:cs typeface="Arial" panose="020B0604020202020204" pitchFamily="34" charset="0"/>
                <a:sym typeface="Microsoft JhengHei"/>
              </a:endParaRPr>
            </a:p>
          </p:txBody>
        </p:sp>
      </p:grpSp>
      <p:grpSp>
        <p:nvGrpSpPr>
          <p:cNvPr id="6" name="群組 5">
            <a:extLst>
              <a:ext uri="{FF2B5EF4-FFF2-40B4-BE49-F238E27FC236}">
                <a16:creationId xmlns:a16="http://schemas.microsoft.com/office/drawing/2014/main" id="{15B12158-3F77-0395-AAF4-3814B5D5448B}"/>
              </a:ext>
            </a:extLst>
          </p:cNvPr>
          <p:cNvGrpSpPr/>
          <p:nvPr/>
        </p:nvGrpSpPr>
        <p:grpSpPr>
          <a:xfrm>
            <a:off x="2989787" y="6479181"/>
            <a:ext cx="2282748" cy="253875"/>
            <a:chOff x="2989787" y="6315840"/>
            <a:chExt cx="2282748" cy="253875"/>
          </a:xfrm>
        </p:grpSpPr>
        <p:sp>
          <p:nvSpPr>
            <p:cNvPr id="127" name="圓角矩形 126">
              <a:extLst>
                <a:ext uri="{FF2B5EF4-FFF2-40B4-BE49-F238E27FC236}">
                  <a16:creationId xmlns:a16="http://schemas.microsoft.com/office/drawing/2014/main" id="{113E7819-E725-1EEE-F937-EEFC9C7C3CBC}"/>
                </a:ext>
              </a:extLst>
            </p:cNvPr>
            <p:cNvSpPr/>
            <p:nvPr/>
          </p:nvSpPr>
          <p:spPr>
            <a:xfrm>
              <a:off x="2989787" y="6322038"/>
              <a:ext cx="2282748" cy="23815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28" name="Google Shape;93;p2">
              <a:extLst>
                <a:ext uri="{FF2B5EF4-FFF2-40B4-BE49-F238E27FC236}">
                  <a16:creationId xmlns:a16="http://schemas.microsoft.com/office/drawing/2014/main" id="{B86BF478-791D-AF49-99F1-52607E430234}"/>
                </a:ext>
              </a:extLst>
            </p:cNvPr>
            <p:cNvSpPr/>
            <p:nvPr/>
          </p:nvSpPr>
          <p:spPr>
            <a:xfrm>
              <a:off x="3015695" y="6315840"/>
              <a:ext cx="2230753" cy="253875"/>
            </a:xfrm>
            <a:prstGeom prst="rect">
              <a:avLst/>
            </a:prstGeom>
            <a:noFill/>
            <a:ln>
              <a:noFill/>
            </a:ln>
          </p:spPr>
          <p:txBody>
            <a:bodyPr spcFirstLastPara="1" wrap="square" lIns="91425" tIns="45700" rIns="91425" bIns="45700" anchor="t" anchorCtr="0">
              <a:spAutoFit/>
            </a:bodyPr>
            <a:lstStyle/>
            <a:p>
              <a:pPr marL="0" marR="0" lvl="0" indent="0" algn="dist" rtl="0">
                <a:spcBef>
                  <a:spcPts val="0"/>
                </a:spcBef>
                <a:spcAft>
                  <a:spcPts val="0"/>
                </a:spcAft>
                <a:buNone/>
              </a:pPr>
              <a:r>
                <a:rPr lang="en-US" altLang="zh-HK" sz="1050" b="1" dirty="0">
                  <a:solidFill>
                    <a:schemeClr val="bg1"/>
                  </a:solidFill>
                  <a:latin typeface="+mn-lt"/>
                  <a:ea typeface="Microsoft JhengHei"/>
                  <a:cs typeface="Arial" panose="020B0604020202020204" pitchFamily="34" charset="0"/>
                  <a:sym typeface="Microsoft JhengHei"/>
                </a:rPr>
                <a:t>Employment</a:t>
              </a:r>
              <a:r>
                <a:rPr lang="zh-TW" altLang="en-US" sz="1050" b="1" dirty="0">
                  <a:solidFill>
                    <a:schemeClr val="bg1"/>
                  </a:solidFill>
                  <a:latin typeface="+mn-lt"/>
                  <a:ea typeface="Microsoft JhengHei"/>
                  <a:cs typeface="Arial" panose="020B0604020202020204" pitchFamily="34" charset="0"/>
                  <a:sym typeface="Microsoft JhengHei"/>
                </a:rPr>
                <a:t> </a:t>
              </a:r>
              <a:r>
                <a:rPr lang="en-US" altLang="zh-HK" sz="1050" b="1" dirty="0">
                  <a:solidFill>
                    <a:schemeClr val="bg1"/>
                  </a:solidFill>
                  <a:latin typeface="+mn-lt"/>
                  <a:ea typeface="Microsoft JhengHei"/>
                  <a:cs typeface="Arial" panose="020B0604020202020204" pitchFamily="34" charset="0"/>
                  <a:sym typeface="Microsoft JhengHei"/>
                </a:rPr>
                <a:t>/ Entrepreneurship </a:t>
              </a:r>
              <a:endParaRPr lang="zh-HK" altLang="en-US" sz="1050" b="1" dirty="0">
                <a:solidFill>
                  <a:schemeClr val="bg1"/>
                </a:solidFill>
                <a:latin typeface="+mn-lt"/>
                <a:ea typeface="Microsoft JhengHei"/>
                <a:cs typeface="Arial" panose="020B0604020202020204" pitchFamily="34" charset="0"/>
                <a:sym typeface="Microsoft JhengHei"/>
              </a:endParaRPr>
            </a:p>
          </p:txBody>
        </p:sp>
      </p:grpSp>
      <p:grpSp>
        <p:nvGrpSpPr>
          <p:cNvPr id="129" name="群組 128">
            <a:extLst>
              <a:ext uri="{FF2B5EF4-FFF2-40B4-BE49-F238E27FC236}">
                <a16:creationId xmlns:a16="http://schemas.microsoft.com/office/drawing/2014/main" id="{64147DC4-F30D-15E0-7590-10E4D2419310}"/>
              </a:ext>
            </a:extLst>
          </p:cNvPr>
          <p:cNvGrpSpPr>
            <a:grpSpLocks noGrp="1" noUngrp="1" noRot="1" noMove="1" noResize="1"/>
          </p:cNvGrpSpPr>
          <p:nvPr/>
        </p:nvGrpSpPr>
        <p:grpSpPr>
          <a:xfrm>
            <a:off x="2976471" y="7780504"/>
            <a:ext cx="1192155" cy="261570"/>
            <a:chOff x="3075947" y="2453066"/>
            <a:chExt cx="1298255" cy="261570"/>
          </a:xfrm>
        </p:grpSpPr>
        <p:sp>
          <p:nvSpPr>
            <p:cNvPr id="130" name="圓角矩形 129">
              <a:extLst>
                <a:ext uri="{FF2B5EF4-FFF2-40B4-BE49-F238E27FC236}">
                  <a16:creationId xmlns:a16="http://schemas.microsoft.com/office/drawing/2014/main" id="{FEED06BA-E74A-2406-C9A0-62B0E4F3D343}"/>
                </a:ext>
              </a:extLst>
            </p:cNvPr>
            <p:cNvSpPr>
              <a:spLocks noGrp="1" noRot="1" noMove="1" noResize="1" noEditPoints="1" noAdjustHandles="1" noChangeArrowheads="1" noChangeShapeType="1"/>
            </p:cNvSpPr>
            <p:nvPr/>
          </p:nvSpPr>
          <p:spPr>
            <a:xfrm>
              <a:off x="3075947"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131" name="Google Shape;93;p2">
              <a:extLst>
                <a:ext uri="{FF2B5EF4-FFF2-40B4-BE49-F238E27FC236}">
                  <a16:creationId xmlns:a16="http://schemas.microsoft.com/office/drawing/2014/main" id="{76866895-36B7-EB2D-ECE8-FB98AB93CEBE}"/>
                </a:ext>
              </a:extLst>
            </p:cNvPr>
            <p:cNvSpPr>
              <a:spLocks noGrp="1" noRot="1" noMove="1" noResize="1" noEditPoints="1" noAdjustHandles="1" noChangeArrowheads="1" noChangeShapeType="1"/>
            </p:cNvSpPr>
            <p:nvPr/>
          </p:nvSpPr>
          <p:spPr>
            <a:xfrm>
              <a:off x="3174594" y="2453066"/>
              <a:ext cx="1111556" cy="261570"/>
            </a:xfrm>
            <a:prstGeom prst="rect">
              <a:avLst/>
            </a:prstGeom>
            <a:noFill/>
            <a:ln>
              <a:noFill/>
            </a:ln>
          </p:spPr>
          <p:txBody>
            <a:bodyPr spcFirstLastPara="1" wrap="square" lIns="91425" tIns="45700" rIns="91425" bIns="45700" anchor="t" anchorCtr="0">
              <a:spAutoFit/>
            </a:bodyPr>
            <a:lstStyle/>
            <a:p>
              <a:pPr algn="ctr"/>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Values (V)</a:t>
              </a:r>
              <a:endParaRPr lang="en-US" altLang="zh-HK" sz="1050" b="1" dirty="0">
                <a:solidFill>
                  <a:schemeClr val="bg1"/>
                </a:solidFill>
                <a:latin typeface="Arial" panose="020B0604020202020204" pitchFamily="34" charset="0"/>
                <a:ea typeface="Calibri"/>
                <a:cs typeface="Arial" panose="020B0604020202020204" pitchFamily="34" charset="0"/>
                <a:sym typeface="Calibri"/>
              </a:endParaRPr>
            </a:p>
          </p:txBody>
        </p:sp>
      </p:grpSp>
      <p:grpSp>
        <p:nvGrpSpPr>
          <p:cNvPr id="132" name="群組 131">
            <a:extLst>
              <a:ext uri="{FF2B5EF4-FFF2-40B4-BE49-F238E27FC236}">
                <a16:creationId xmlns:a16="http://schemas.microsoft.com/office/drawing/2014/main" id="{64BC53CE-2FC5-711F-F7C8-01655471A231}"/>
              </a:ext>
            </a:extLst>
          </p:cNvPr>
          <p:cNvGrpSpPr>
            <a:grpSpLocks noGrp="1" noUngrp="1" noRot="1" noMove="1" noResize="1"/>
          </p:cNvGrpSpPr>
          <p:nvPr/>
        </p:nvGrpSpPr>
        <p:grpSpPr>
          <a:xfrm>
            <a:off x="2976471" y="8782274"/>
            <a:ext cx="1192155" cy="261570"/>
            <a:chOff x="3075946" y="2453066"/>
            <a:chExt cx="1298255" cy="261570"/>
          </a:xfrm>
        </p:grpSpPr>
        <p:sp>
          <p:nvSpPr>
            <p:cNvPr id="133" name="圓角矩形 132">
              <a:extLst>
                <a:ext uri="{FF2B5EF4-FFF2-40B4-BE49-F238E27FC236}">
                  <a16:creationId xmlns:a16="http://schemas.microsoft.com/office/drawing/2014/main" id="{51BF393F-9D1A-99CA-4B0F-1680F566FF9A}"/>
                </a:ext>
              </a:extLst>
            </p:cNvPr>
            <p:cNvSpPr>
              <a:spLocks noGrp="1" noRot="1" noMove="1" noResize="1" noEditPoints="1" noAdjustHandles="1" noChangeArrowheads="1" noChangeShapeType="1"/>
            </p:cNvSpPr>
            <p:nvPr/>
          </p:nvSpPr>
          <p:spPr>
            <a:xfrm>
              <a:off x="3075946"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dirty="0"/>
            </a:p>
          </p:txBody>
        </p:sp>
        <p:sp>
          <p:nvSpPr>
            <p:cNvPr id="134" name="Google Shape;93;p2">
              <a:extLst>
                <a:ext uri="{FF2B5EF4-FFF2-40B4-BE49-F238E27FC236}">
                  <a16:creationId xmlns:a16="http://schemas.microsoft.com/office/drawing/2014/main" id="{77C73EC2-97B9-1FFF-3027-E2C7A1BAD8D1}"/>
                </a:ext>
              </a:extLst>
            </p:cNvPr>
            <p:cNvSpPr>
              <a:spLocks noGrp="1" noRot="1" noMove="1" noResize="1" noEditPoints="1" noAdjustHandles="1" noChangeArrowheads="1" noChangeShapeType="1"/>
            </p:cNvSpPr>
            <p:nvPr/>
          </p:nvSpPr>
          <p:spPr>
            <a:xfrm>
              <a:off x="3183250" y="2453066"/>
              <a:ext cx="1111557" cy="261570"/>
            </a:xfrm>
            <a:prstGeom prst="rect">
              <a:avLst/>
            </a:prstGeom>
            <a:noFill/>
            <a:ln>
              <a:noFill/>
            </a:ln>
          </p:spPr>
          <p:txBody>
            <a:bodyPr spcFirstLastPara="1" wrap="square" lIns="91425" tIns="45700" rIns="91425" bIns="45700" anchor="t" anchorCtr="0">
              <a:spAutoFit/>
            </a:bodyPr>
            <a:lstStyle/>
            <a:p>
              <a:pPr algn="ctr"/>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Skills</a:t>
              </a:r>
              <a:r>
                <a:rPr lang="en-US" altLang="zh-HK" sz="1050" b="1" dirty="0">
                  <a:solidFill>
                    <a:schemeClr val="bg1"/>
                  </a:solidFill>
                  <a:latin typeface="Microsoft JhengHei"/>
                  <a:ea typeface="Microsoft JhengHei"/>
                  <a:cs typeface="Microsoft JhengHei"/>
                  <a:sym typeface="Microsoft JhengHei"/>
                </a:rPr>
                <a:t> (S)</a:t>
              </a:r>
              <a:endParaRPr lang="en-US" altLang="zh-HK" sz="1050" b="1" dirty="0">
                <a:solidFill>
                  <a:schemeClr val="bg1"/>
                </a:solidFill>
                <a:latin typeface="Calibri"/>
                <a:ea typeface="Calibri"/>
                <a:cs typeface="Calibri"/>
                <a:sym typeface="Calibri"/>
              </a:endParaRPr>
            </a:p>
          </p:txBody>
        </p:sp>
      </p:grpSp>
      <p:grpSp>
        <p:nvGrpSpPr>
          <p:cNvPr id="135" name="群組 134">
            <a:extLst>
              <a:ext uri="{FF2B5EF4-FFF2-40B4-BE49-F238E27FC236}">
                <a16:creationId xmlns:a16="http://schemas.microsoft.com/office/drawing/2014/main" id="{F598C6B1-A224-69E5-8F30-35E336E28CEF}"/>
              </a:ext>
            </a:extLst>
          </p:cNvPr>
          <p:cNvGrpSpPr>
            <a:grpSpLocks noGrp="1" noUngrp="1" noRot="1" noMove="1" noResize="1"/>
          </p:cNvGrpSpPr>
          <p:nvPr/>
        </p:nvGrpSpPr>
        <p:grpSpPr>
          <a:xfrm>
            <a:off x="4898470" y="7780504"/>
            <a:ext cx="1192155" cy="253875"/>
            <a:chOff x="3067288" y="2453066"/>
            <a:chExt cx="1298255" cy="253875"/>
          </a:xfrm>
        </p:grpSpPr>
        <p:sp>
          <p:nvSpPr>
            <p:cNvPr id="136" name="圓角矩形 135">
              <a:extLst>
                <a:ext uri="{FF2B5EF4-FFF2-40B4-BE49-F238E27FC236}">
                  <a16:creationId xmlns:a16="http://schemas.microsoft.com/office/drawing/2014/main" id="{06996EFD-26A0-9716-2825-716D1798C5D5}"/>
                </a:ext>
              </a:extLst>
            </p:cNvPr>
            <p:cNvSpPr>
              <a:spLocks noGrp="1" noRot="1" noMove="1" noResize="1" noEditPoints="1" noAdjustHandles="1" noChangeArrowheads="1" noChangeShapeType="1"/>
            </p:cNvSpPr>
            <p:nvPr/>
          </p:nvSpPr>
          <p:spPr>
            <a:xfrm>
              <a:off x="3067288"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37" name="Google Shape;93;p2">
              <a:extLst>
                <a:ext uri="{FF2B5EF4-FFF2-40B4-BE49-F238E27FC236}">
                  <a16:creationId xmlns:a16="http://schemas.microsoft.com/office/drawing/2014/main" id="{C38366E9-B14A-541C-BE9D-F5C54DA0B133}"/>
                </a:ext>
              </a:extLst>
            </p:cNvPr>
            <p:cNvSpPr>
              <a:spLocks noGrp="1" noRot="1" noMove="1" noResize="1" noEditPoints="1" noAdjustHandles="1" noChangeArrowheads="1" noChangeShapeType="1"/>
            </p:cNvSpPr>
            <p:nvPr/>
          </p:nvSpPr>
          <p:spPr>
            <a:xfrm>
              <a:off x="3112046" y="2453066"/>
              <a:ext cx="1208738" cy="253875"/>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Attitudes (A)</a:t>
              </a:r>
              <a:endParaRPr lang="en-US" altLang="zh-HK" sz="1050" b="1" dirty="0">
                <a:solidFill>
                  <a:schemeClr val="bg1"/>
                </a:solidFill>
                <a:latin typeface="Arial" panose="020B0604020202020204" pitchFamily="34" charset="0"/>
                <a:ea typeface="Calibri"/>
                <a:cs typeface="Arial" panose="020B0604020202020204" pitchFamily="34" charset="0"/>
                <a:sym typeface="Calibri"/>
              </a:endParaRPr>
            </a:p>
          </p:txBody>
        </p:sp>
      </p:grpSp>
      <p:grpSp>
        <p:nvGrpSpPr>
          <p:cNvPr id="138" name="群組 137">
            <a:extLst>
              <a:ext uri="{FF2B5EF4-FFF2-40B4-BE49-F238E27FC236}">
                <a16:creationId xmlns:a16="http://schemas.microsoft.com/office/drawing/2014/main" id="{45F7A0ED-DD30-1912-7032-B61DB0ABE6FA}"/>
              </a:ext>
            </a:extLst>
          </p:cNvPr>
          <p:cNvGrpSpPr>
            <a:grpSpLocks noGrp="1" noUngrp="1" noRot="1" noMove="1" noResize="1"/>
          </p:cNvGrpSpPr>
          <p:nvPr/>
        </p:nvGrpSpPr>
        <p:grpSpPr>
          <a:xfrm>
            <a:off x="4898470" y="8782274"/>
            <a:ext cx="1192155" cy="253875"/>
            <a:chOff x="3067288" y="2453066"/>
            <a:chExt cx="1298255" cy="253875"/>
          </a:xfrm>
        </p:grpSpPr>
        <p:sp>
          <p:nvSpPr>
            <p:cNvPr id="139" name="圓角矩形 138">
              <a:extLst>
                <a:ext uri="{FF2B5EF4-FFF2-40B4-BE49-F238E27FC236}">
                  <a16:creationId xmlns:a16="http://schemas.microsoft.com/office/drawing/2014/main" id="{C3792EAA-7961-46F0-353E-5678B076A894}"/>
                </a:ext>
              </a:extLst>
            </p:cNvPr>
            <p:cNvSpPr>
              <a:spLocks noGrp="1" noRot="1" noMove="1" noResize="1" noEditPoints="1" noAdjustHandles="1" noChangeArrowheads="1" noChangeShapeType="1"/>
            </p:cNvSpPr>
            <p:nvPr/>
          </p:nvSpPr>
          <p:spPr>
            <a:xfrm>
              <a:off x="3067288" y="2468789"/>
              <a:ext cx="1298255" cy="215721"/>
            </a:xfrm>
            <a:prstGeom prst="roundRect">
              <a:avLst/>
            </a:prstGeom>
            <a:solidFill>
              <a:srgbClr val="CA743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40" name="Google Shape;93;p2">
              <a:extLst>
                <a:ext uri="{FF2B5EF4-FFF2-40B4-BE49-F238E27FC236}">
                  <a16:creationId xmlns:a16="http://schemas.microsoft.com/office/drawing/2014/main" id="{03F06877-0869-B1E9-A725-3D627AC3F703}"/>
                </a:ext>
              </a:extLst>
            </p:cNvPr>
            <p:cNvSpPr>
              <a:spLocks noGrp="1" noRot="1" noMove="1" noResize="1" noEditPoints="1" noAdjustHandles="1" noChangeArrowheads="1" noChangeShapeType="1"/>
            </p:cNvSpPr>
            <p:nvPr/>
          </p:nvSpPr>
          <p:spPr>
            <a:xfrm>
              <a:off x="3112046" y="2453066"/>
              <a:ext cx="1208738" cy="253875"/>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Arial" panose="020B0604020202020204" pitchFamily="34" charset="0"/>
                  <a:ea typeface="Microsoft JhengHei"/>
                  <a:cs typeface="Arial" panose="020B0604020202020204" pitchFamily="34" charset="0"/>
                  <a:sym typeface="Microsoft JhengHei"/>
                </a:rPr>
                <a:t>Knowledge (K)</a:t>
              </a:r>
              <a:endParaRPr lang="en-US" altLang="zh-HK" sz="1050" b="1" dirty="0">
                <a:solidFill>
                  <a:schemeClr val="bg1"/>
                </a:solidFill>
                <a:latin typeface="Arial" panose="020B0604020202020204" pitchFamily="34" charset="0"/>
                <a:ea typeface="Calibri"/>
                <a:cs typeface="Arial" panose="020B0604020202020204" pitchFamily="34" charset="0"/>
                <a:sym typeface="Calibri"/>
              </a:endParaRPr>
            </a:p>
          </p:txBody>
        </p:sp>
      </p:grpSp>
      <p:grpSp>
        <p:nvGrpSpPr>
          <p:cNvPr id="24" name="群組 23">
            <a:extLst>
              <a:ext uri="{FF2B5EF4-FFF2-40B4-BE49-F238E27FC236}">
                <a16:creationId xmlns:a16="http://schemas.microsoft.com/office/drawing/2014/main" id="{B27D5C6E-00A1-7D2E-B863-FA4EE446D74F}"/>
              </a:ext>
            </a:extLst>
          </p:cNvPr>
          <p:cNvGrpSpPr>
            <a:grpSpLocks noGrp="1" noUngrp="1" noRot="1" noMove="1" noResize="1"/>
          </p:cNvGrpSpPr>
          <p:nvPr/>
        </p:nvGrpSpPr>
        <p:grpSpPr>
          <a:xfrm>
            <a:off x="510199" y="7972817"/>
            <a:ext cx="1954379" cy="307887"/>
            <a:chOff x="510199" y="7972817"/>
            <a:chExt cx="1954379" cy="307887"/>
          </a:xfrm>
        </p:grpSpPr>
        <p:sp>
          <p:nvSpPr>
            <p:cNvPr id="141" name="文字方塊 140">
              <a:extLst>
                <a:ext uri="{FF2B5EF4-FFF2-40B4-BE49-F238E27FC236}">
                  <a16:creationId xmlns:a16="http://schemas.microsoft.com/office/drawing/2014/main" id="{B8CFBA4F-28D3-F440-1C10-13F2EDBFF760}"/>
                </a:ext>
              </a:extLst>
            </p:cNvPr>
            <p:cNvSpPr txBox="1">
              <a:spLocks noGrp="1" noRot="1" noMove="1" noResize="1" noEditPoints="1" noAdjustHandles="1" noChangeArrowheads="1" noChangeShapeType="1"/>
            </p:cNvSpPr>
            <p:nvPr/>
          </p:nvSpPr>
          <p:spPr>
            <a:xfrm>
              <a:off x="510199" y="7972817"/>
              <a:ext cx="1519017" cy="307777"/>
            </a:xfrm>
            <a:prstGeom prst="rect">
              <a:avLst/>
            </a:prstGeom>
            <a:noFill/>
          </p:spPr>
          <p:txBody>
            <a:bodyPr wrap="square" rtlCol="0">
              <a:spAutoFit/>
            </a:bodyPr>
            <a:lstStyle/>
            <a:p>
              <a:r>
                <a:rPr kumimoji="1" lang="en-US" altLang="zh-HK" b="1" dirty="0">
                  <a:solidFill>
                    <a:srgbClr val="CA743A"/>
                  </a:solidFill>
                  <a:latin typeface="HEITI SC MEDIUM" pitchFamily="2" charset="-128"/>
                  <a:ea typeface="HEITI SC MEDIUM" pitchFamily="2" charset="-128"/>
                </a:rPr>
                <a:t>Recognition</a:t>
              </a:r>
              <a:endParaRPr kumimoji="1" lang="zh-HK" altLang="en-US" b="1" dirty="0">
                <a:solidFill>
                  <a:srgbClr val="CA743A"/>
                </a:solidFill>
                <a:latin typeface="HEITI SC MEDIUM" pitchFamily="2" charset="-128"/>
                <a:ea typeface="HEITI SC MEDIUM" pitchFamily="2" charset="-128"/>
              </a:endParaRPr>
            </a:p>
          </p:txBody>
        </p:sp>
        <p:cxnSp>
          <p:nvCxnSpPr>
            <p:cNvPr id="142" name="直線接點 141">
              <a:extLst>
                <a:ext uri="{FF2B5EF4-FFF2-40B4-BE49-F238E27FC236}">
                  <a16:creationId xmlns:a16="http://schemas.microsoft.com/office/drawing/2014/main" id="{1BB4E25D-A68C-786F-BD4F-8217DACE3750}"/>
                </a:ext>
              </a:extLst>
            </p:cNvPr>
            <p:cNvCxnSpPr>
              <a:cxnSpLocks noGrp="1" noRot="1" noMove="1" noResize="1" noEditPoints="1" noAdjustHandles="1" noChangeArrowheads="1" noChangeShapeType="1"/>
            </p:cNvCxnSpPr>
            <p:nvPr/>
          </p:nvCxnSpPr>
          <p:spPr>
            <a:xfrm>
              <a:off x="605743" y="8280704"/>
              <a:ext cx="1858835" cy="0"/>
            </a:xfrm>
            <a:prstGeom prst="line">
              <a:avLst/>
            </a:prstGeom>
            <a:ln w="19050">
              <a:solidFill>
                <a:srgbClr val="CA743A"/>
              </a:solidFill>
            </a:ln>
          </p:spPr>
          <p:style>
            <a:lnRef idx="1">
              <a:schemeClr val="accent1"/>
            </a:lnRef>
            <a:fillRef idx="0">
              <a:schemeClr val="accent1"/>
            </a:fillRef>
            <a:effectRef idx="0">
              <a:schemeClr val="accent1"/>
            </a:effectRef>
            <a:fontRef idx="minor">
              <a:schemeClr val="tx1"/>
            </a:fontRef>
          </p:style>
        </p:cxnSp>
      </p:grpSp>
      <p:sp>
        <p:nvSpPr>
          <p:cNvPr id="143" name="文字方塊 142">
            <a:extLst>
              <a:ext uri="{FF2B5EF4-FFF2-40B4-BE49-F238E27FC236}">
                <a16:creationId xmlns:a16="http://schemas.microsoft.com/office/drawing/2014/main" id="{0827C002-DF4B-47B8-7B8A-15928ECDFA09}"/>
              </a:ext>
            </a:extLst>
          </p:cNvPr>
          <p:cNvSpPr txBox="1"/>
          <p:nvPr/>
        </p:nvSpPr>
        <p:spPr>
          <a:xfrm>
            <a:off x="519863" y="8293123"/>
            <a:ext cx="2134799" cy="900246"/>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Name - Title (Relationship):</a:t>
            </a:r>
          </a:p>
          <a:p>
            <a:endPar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endParaRPr>
          </a:p>
          <a:p>
            <a:endPar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endParaRPr>
          </a:p>
          <a:p>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Comment</a:t>
            </a:r>
          </a:p>
        </p:txBody>
      </p:sp>
      <p:sp>
        <p:nvSpPr>
          <p:cNvPr id="27" name="文字方塊 26">
            <a:extLst>
              <a:ext uri="{FF2B5EF4-FFF2-40B4-BE49-F238E27FC236}">
                <a16:creationId xmlns:a16="http://schemas.microsoft.com/office/drawing/2014/main" id="{3A080041-95CF-5212-E168-5621A5726A44}"/>
              </a:ext>
            </a:extLst>
          </p:cNvPr>
          <p:cNvSpPr txBox="1"/>
          <p:nvPr/>
        </p:nvSpPr>
        <p:spPr>
          <a:xfrm>
            <a:off x="528709" y="646747"/>
            <a:ext cx="1127744" cy="400110"/>
          </a:xfrm>
          <a:prstGeom prst="rect">
            <a:avLst/>
          </a:prstGeom>
          <a:noFill/>
        </p:spPr>
        <p:txBody>
          <a:bodyPr wrap="square" rtlCol="0">
            <a:spAutoFit/>
          </a:bodyPr>
          <a:lstStyle/>
          <a:p>
            <a:pPr marL="0" marR="0" lvl="0" indent="0" algn="ctr" rtl="0">
              <a:spcBef>
                <a:spcPts val="0"/>
              </a:spcBef>
              <a:spcAft>
                <a:spcPts val="0"/>
              </a:spcAft>
              <a:buNone/>
            </a:pPr>
            <a:r>
              <a:rPr lang="en-US" altLang="zh-TW" sz="1000" dirty="0">
                <a:solidFill>
                  <a:schemeClr val="tx1">
                    <a:lumMod val="75000"/>
                    <a:lumOff val="25000"/>
                  </a:schemeClr>
                </a:solidFill>
                <a:latin typeface="+mn-lt"/>
                <a:ea typeface="Microsoft JhengHei" panose="020B0604030504040204" pitchFamily="34" charset="-120"/>
                <a:cs typeface="Microsoft JhengHei"/>
                <a:sym typeface="Microsoft JhengHei"/>
              </a:rPr>
              <a:t>Photo (If required)</a:t>
            </a:r>
            <a:endParaRPr lang="zh-HK" altLang="en-US" sz="1000" dirty="0">
              <a:solidFill>
                <a:schemeClr val="tx1">
                  <a:lumMod val="75000"/>
                  <a:lumOff val="25000"/>
                </a:schemeClr>
              </a:solidFill>
              <a:latin typeface="+mn-lt"/>
              <a:ea typeface="Microsoft JhengHei" panose="020B0604030504040204" pitchFamily="34" charset="-120"/>
              <a:cs typeface="Microsoft JhengHei"/>
              <a:sym typeface="Microsoft JhengHei"/>
            </a:endParaRPr>
          </a:p>
        </p:txBody>
      </p:sp>
    </p:spTree>
    <p:extLst>
      <p:ext uri="{BB962C8B-B14F-4D97-AF65-F5344CB8AC3E}">
        <p14:creationId xmlns:p14="http://schemas.microsoft.com/office/powerpoint/2010/main" val="1737577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a:extLst>
            <a:ext uri="{FF2B5EF4-FFF2-40B4-BE49-F238E27FC236}">
              <a16:creationId xmlns:a16="http://schemas.microsoft.com/office/drawing/2014/main" id="{45531289-0E35-D66F-8AA4-0BAFCEAC81F6}"/>
            </a:ext>
          </a:extLst>
        </p:cNvPr>
        <p:cNvGrpSpPr/>
        <p:nvPr/>
      </p:nvGrpSpPr>
      <p:grpSpPr>
        <a:xfrm>
          <a:off x="0" y="0"/>
          <a:ext cx="0" cy="0"/>
          <a:chOff x="0" y="0"/>
          <a:chExt cx="0" cy="0"/>
        </a:xfrm>
      </p:grpSpPr>
      <p:sp>
        <p:nvSpPr>
          <p:cNvPr id="10" name="Google Shape;91;p2">
            <a:extLst>
              <a:ext uri="{FF2B5EF4-FFF2-40B4-BE49-F238E27FC236}">
                <a16:creationId xmlns:a16="http://schemas.microsoft.com/office/drawing/2014/main" id="{8B5A6F49-45BF-8821-7929-9D20C3DE9EFA}"/>
              </a:ext>
            </a:extLst>
          </p:cNvPr>
          <p:cNvSpPr txBox="1"/>
          <p:nvPr/>
        </p:nvSpPr>
        <p:spPr>
          <a:xfrm>
            <a:off x="702565" y="1832702"/>
            <a:ext cx="135483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HK" sz="1100" dirty="0">
                <a:solidFill>
                  <a:schemeClr val="tx1">
                    <a:lumMod val="75000"/>
                    <a:lumOff val="25000"/>
                  </a:schemeClr>
                </a:solidFill>
                <a:latin typeface="+mn-lt"/>
                <a:ea typeface="Noto Sans CJK SC Regular" panose="020B0500000000000000" pitchFamily="34" charset="-128"/>
                <a:cs typeface="Calibri" panose="020F0502020204030204" pitchFamily="34" charset="0"/>
                <a:sym typeface="Calibri"/>
              </a:rPr>
              <a:t>-</a:t>
            </a:r>
          </a:p>
        </p:txBody>
      </p:sp>
      <p:sp>
        <p:nvSpPr>
          <p:cNvPr id="13" name="Google Shape;91;p2">
            <a:extLst>
              <a:ext uri="{FF2B5EF4-FFF2-40B4-BE49-F238E27FC236}">
                <a16:creationId xmlns:a16="http://schemas.microsoft.com/office/drawing/2014/main" id="{CE987DDE-B057-4E3A-F6C2-825A52EE34E0}"/>
              </a:ext>
            </a:extLst>
          </p:cNvPr>
          <p:cNvSpPr txBox="1"/>
          <p:nvPr/>
        </p:nvSpPr>
        <p:spPr>
          <a:xfrm>
            <a:off x="702565" y="1527908"/>
            <a:ext cx="907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HK" sz="1100" dirty="0">
                <a:solidFill>
                  <a:schemeClr val="tx1">
                    <a:lumMod val="75000"/>
                    <a:lumOff val="25000"/>
                  </a:schemeClr>
                </a:solidFill>
                <a:latin typeface="+mn-lt"/>
                <a:ea typeface="Noto Sans CJK SC Regular" panose="020B0500000000000000" pitchFamily="34" charset="-128"/>
                <a:cs typeface="Calibri" panose="020F0502020204030204" pitchFamily="34" charset="0"/>
                <a:sym typeface="Calibri"/>
              </a:rPr>
              <a:t>-</a:t>
            </a:r>
          </a:p>
        </p:txBody>
      </p:sp>
      <p:grpSp>
        <p:nvGrpSpPr>
          <p:cNvPr id="19" name="群組 18">
            <a:extLst>
              <a:ext uri="{FF2B5EF4-FFF2-40B4-BE49-F238E27FC236}">
                <a16:creationId xmlns:a16="http://schemas.microsoft.com/office/drawing/2014/main" id="{30F68444-C439-4CDA-AC5C-D8977C7B0F74}"/>
              </a:ext>
            </a:extLst>
          </p:cNvPr>
          <p:cNvGrpSpPr>
            <a:grpSpLocks noGrp="1" noUngrp="1" noRot="1" noMove="1" noResize="1"/>
          </p:cNvGrpSpPr>
          <p:nvPr/>
        </p:nvGrpSpPr>
        <p:grpSpPr>
          <a:xfrm>
            <a:off x="2850212" y="2873117"/>
            <a:ext cx="2023360" cy="253875"/>
            <a:chOff x="2850212" y="2873117"/>
            <a:chExt cx="2023360" cy="253875"/>
          </a:xfrm>
        </p:grpSpPr>
        <p:sp>
          <p:nvSpPr>
            <p:cNvPr id="35" name="圓角矩形 34">
              <a:extLst>
                <a:ext uri="{FF2B5EF4-FFF2-40B4-BE49-F238E27FC236}">
                  <a16:creationId xmlns:a16="http://schemas.microsoft.com/office/drawing/2014/main" id="{C625C53C-DB1A-CDEC-A564-D1DB4E9E2F35}"/>
                </a:ext>
              </a:extLst>
            </p:cNvPr>
            <p:cNvSpPr>
              <a:spLocks noGrp="1" noRot="1" noMove="1" noResize="1" noEditPoints="1" noAdjustHandles="1" noChangeArrowheads="1" noChangeShapeType="1"/>
            </p:cNvSpPr>
            <p:nvPr/>
          </p:nvSpPr>
          <p:spPr>
            <a:xfrm>
              <a:off x="2850212" y="2888840"/>
              <a:ext cx="1976535"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solidFill>
                  <a:srgbClr val="F59752"/>
                </a:solidFill>
              </a:endParaRPr>
            </a:p>
          </p:txBody>
        </p:sp>
        <p:sp>
          <p:nvSpPr>
            <p:cNvPr id="33" name="Google Shape;93;p2">
              <a:extLst>
                <a:ext uri="{FF2B5EF4-FFF2-40B4-BE49-F238E27FC236}">
                  <a16:creationId xmlns:a16="http://schemas.microsoft.com/office/drawing/2014/main" id="{3CABDB92-9AAD-77F8-EF75-D3E0365B1373}"/>
                </a:ext>
              </a:extLst>
            </p:cNvPr>
            <p:cNvSpPr>
              <a:spLocks noGrp="1" noRot="1" noMove="1" noResize="1" noEditPoints="1" noAdjustHandles="1" noChangeArrowheads="1" noChangeShapeType="1"/>
            </p:cNvSpPr>
            <p:nvPr/>
          </p:nvSpPr>
          <p:spPr>
            <a:xfrm>
              <a:off x="2897037" y="2873117"/>
              <a:ext cx="1976535"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050" b="1" dirty="0">
                  <a:solidFill>
                    <a:schemeClr val="bg1"/>
                  </a:solidFill>
                  <a:latin typeface="+mj-lt"/>
                  <a:ea typeface="Microsoft JhengHei"/>
                  <a:cs typeface="Microsoft JhengHei"/>
                  <a:sym typeface="Microsoft JhengHei"/>
                </a:rPr>
                <a:t>Serious Leisure or Interest</a:t>
              </a:r>
              <a:endParaRPr sz="1050" dirty="0">
                <a:solidFill>
                  <a:schemeClr val="bg1"/>
                </a:solidFill>
                <a:latin typeface="+mj-lt"/>
                <a:ea typeface="Microsoft JhengHei"/>
                <a:cs typeface="Microsoft JhengHei"/>
                <a:sym typeface="Microsoft JhengHei"/>
              </a:endParaRPr>
            </a:p>
          </p:txBody>
        </p:sp>
      </p:grpSp>
      <p:sp>
        <p:nvSpPr>
          <p:cNvPr id="40" name="文字方塊 39">
            <a:extLst>
              <a:ext uri="{FF2B5EF4-FFF2-40B4-BE49-F238E27FC236}">
                <a16:creationId xmlns:a16="http://schemas.microsoft.com/office/drawing/2014/main" id="{84F5BD9E-C3B3-BD32-FE41-FDD3B75DE6C2}"/>
              </a:ext>
            </a:extLst>
          </p:cNvPr>
          <p:cNvSpPr txBox="1"/>
          <p:nvPr/>
        </p:nvSpPr>
        <p:spPr>
          <a:xfrm>
            <a:off x="2866251" y="3123552"/>
            <a:ext cx="3582268"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44" name="文字方塊 43">
            <a:extLst>
              <a:ext uri="{FF2B5EF4-FFF2-40B4-BE49-F238E27FC236}">
                <a16:creationId xmlns:a16="http://schemas.microsoft.com/office/drawing/2014/main" id="{65497290-5844-2977-D88C-33B1DAA94C63}"/>
              </a:ext>
            </a:extLst>
          </p:cNvPr>
          <p:cNvSpPr txBox="1"/>
          <p:nvPr/>
        </p:nvSpPr>
        <p:spPr>
          <a:xfrm>
            <a:off x="2866251" y="3861485"/>
            <a:ext cx="3717215"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48" name="文字方塊 47">
            <a:extLst>
              <a:ext uri="{FF2B5EF4-FFF2-40B4-BE49-F238E27FC236}">
                <a16:creationId xmlns:a16="http://schemas.microsoft.com/office/drawing/2014/main" id="{82D86322-DF17-810B-5706-4924D546F8D5}"/>
              </a:ext>
            </a:extLst>
          </p:cNvPr>
          <p:cNvSpPr txBox="1"/>
          <p:nvPr/>
        </p:nvSpPr>
        <p:spPr>
          <a:xfrm>
            <a:off x="2866251" y="4597759"/>
            <a:ext cx="3717215"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52" name="文字方塊 51">
            <a:extLst>
              <a:ext uri="{FF2B5EF4-FFF2-40B4-BE49-F238E27FC236}">
                <a16:creationId xmlns:a16="http://schemas.microsoft.com/office/drawing/2014/main" id="{323077BB-6A57-F318-37D3-4F79D4A855BF}"/>
              </a:ext>
            </a:extLst>
          </p:cNvPr>
          <p:cNvSpPr txBox="1"/>
          <p:nvPr/>
        </p:nvSpPr>
        <p:spPr>
          <a:xfrm>
            <a:off x="2866251" y="5340880"/>
            <a:ext cx="3717215" cy="577081"/>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Organization/Institution Name</a:t>
            </a:r>
          </a:p>
          <a:p>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56" name="文字方塊 55">
            <a:extLst>
              <a:ext uri="{FF2B5EF4-FFF2-40B4-BE49-F238E27FC236}">
                <a16:creationId xmlns:a16="http://schemas.microsoft.com/office/drawing/2014/main" id="{F7C6695E-13AA-EBE3-8EF2-CF4DAB05E11B}"/>
              </a:ext>
            </a:extLst>
          </p:cNvPr>
          <p:cNvSpPr txBox="1"/>
          <p:nvPr/>
        </p:nvSpPr>
        <p:spPr>
          <a:xfrm>
            <a:off x="2866251" y="7141596"/>
            <a:ext cx="3717215" cy="577081"/>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Organization/Company Name</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60" name="文字方塊 59">
            <a:extLst>
              <a:ext uri="{FF2B5EF4-FFF2-40B4-BE49-F238E27FC236}">
                <a16:creationId xmlns:a16="http://schemas.microsoft.com/office/drawing/2014/main" id="{157C003A-2BA6-9B60-A4AD-9B2278F43DFE}"/>
              </a:ext>
            </a:extLst>
          </p:cNvPr>
          <p:cNvSpPr txBox="1"/>
          <p:nvPr/>
        </p:nvSpPr>
        <p:spPr>
          <a:xfrm>
            <a:off x="2866251" y="6217101"/>
            <a:ext cx="3717215" cy="577081"/>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Organization/Company Name</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61" name="文字方塊 60">
            <a:extLst>
              <a:ext uri="{FF2B5EF4-FFF2-40B4-BE49-F238E27FC236}">
                <a16:creationId xmlns:a16="http://schemas.microsoft.com/office/drawing/2014/main" id="{E28B138F-5183-4C93-FAC8-76825B4EE647}"/>
              </a:ext>
            </a:extLst>
          </p:cNvPr>
          <p:cNvSpPr txBox="1">
            <a:spLocks noGrp="1" noRot="1" noMove="1" noResize="1" noEditPoints="1" noAdjustHandles="1" noChangeArrowheads="1" noChangeShapeType="1"/>
          </p:cNvSpPr>
          <p:nvPr/>
        </p:nvSpPr>
        <p:spPr>
          <a:xfrm>
            <a:off x="3013419" y="7837094"/>
            <a:ext cx="1194997" cy="307777"/>
          </a:xfrm>
          <a:prstGeom prst="rect">
            <a:avLst/>
          </a:prstGeom>
          <a:noFill/>
        </p:spPr>
        <p:txBody>
          <a:bodyPr wrap="square" rtlCol="0">
            <a:spAutoFit/>
          </a:bodyPr>
          <a:lstStyle/>
          <a:p>
            <a:r>
              <a:rPr lang="en-US" altLang="zh-HK" b="1" dirty="0">
                <a:solidFill>
                  <a:schemeClr val="accent5">
                    <a:lumMod val="75000"/>
                  </a:schemeClr>
                </a:solidFill>
                <a:latin typeface="HEITI SC MEDIUM" pitchFamily="2" charset="-128"/>
                <a:ea typeface="HEITI SC MEDIUM" pitchFamily="2" charset="-128"/>
                <a:cs typeface="Microsoft JhengHei"/>
                <a:sym typeface="Microsoft JhengHei"/>
              </a:rPr>
              <a:t>Education</a:t>
            </a:r>
            <a:endParaRPr kumimoji="1" lang="zh-HK" altLang="en-US" b="1" dirty="0">
              <a:solidFill>
                <a:schemeClr val="accent5">
                  <a:lumMod val="75000"/>
                </a:schemeClr>
              </a:solidFill>
              <a:latin typeface="HEITI SC MEDIUM" pitchFamily="2" charset="-128"/>
              <a:ea typeface="HEITI SC MEDIUM" pitchFamily="2" charset="-128"/>
            </a:endParaRPr>
          </a:p>
        </p:txBody>
      </p:sp>
      <p:sp>
        <p:nvSpPr>
          <p:cNvPr id="66" name="文字方塊 65">
            <a:extLst>
              <a:ext uri="{FF2B5EF4-FFF2-40B4-BE49-F238E27FC236}">
                <a16:creationId xmlns:a16="http://schemas.microsoft.com/office/drawing/2014/main" id="{6982DA30-9F26-82AF-9694-B1F9A0B63810}"/>
              </a:ext>
            </a:extLst>
          </p:cNvPr>
          <p:cNvSpPr txBox="1"/>
          <p:nvPr/>
        </p:nvSpPr>
        <p:spPr>
          <a:xfrm>
            <a:off x="3013419" y="8111820"/>
            <a:ext cx="1942334"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 Name of Institution</a:t>
            </a:r>
          </a:p>
        </p:txBody>
      </p:sp>
      <p:sp>
        <p:nvSpPr>
          <p:cNvPr id="67" name="文字方塊 66">
            <a:extLst>
              <a:ext uri="{FF2B5EF4-FFF2-40B4-BE49-F238E27FC236}">
                <a16:creationId xmlns:a16="http://schemas.microsoft.com/office/drawing/2014/main" id="{98E8ED3E-A50A-4CB7-D8E8-293CCDEED8DA}"/>
              </a:ext>
            </a:extLst>
          </p:cNvPr>
          <p:cNvSpPr txBox="1">
            <a:spLocks noGrp="1" noRot="1" noMove="1" noResize="1" noEditPoints="1" noAdjustHandles="1" noChangeArrowheads="1" noChangeShapeType="1"/>
          </p:cNvSpPr>
          <p:nvPr/>
        </p:nvSpPr>
        <p:spPr>
          <a:xfrm>
            <a:off x="3013418" y="8599975"/>
            <a:ext cx="1399555" cy="307777"/>
          </a:xfrm>
          <a:prstGeom prst="rect">
            <a:avLst/>
          </a:prstGeom>
          <a:noFill/>
        </p:spPr>
        <p:txBody>
          <a:bodyPr wrap="square" rtlCol="0">
            <a:spAutoFit/>
          </a:bodyPr>
          <a:lstStyle/>
          <a:p>
            <a:r>
              <a:rPr kumimoji="1" lang="en-US" altLang="zh-HK" b="1" dirty="0">
                <a:solidFill>
                  <a:schemeClr val="accent5">
                    <a:lumMod val="75000"/>
                  </a:schemeClr>
                </a:solidFill>
                <a:latin typeface="HEITI SC MEDIUM" pitchFamily="2" charset="-128"/>
                <a:ea typeface="HEITI SC MEDIUM" pitchFamily="2" charset="-128"/>
                <a:sym typeface="Microsoft JhengHei"/>
              </a:rPr>
              <a:t>Awards </a:t>
            </a:r>
            <a:endParaRPr kumimoji="1" lang="zh-HK" altLang="en-US" b="1" dirty="0">
              <a:solidFill>
                <a:schemeClr val="accent5">
                  <a:lumMod val="75000"/>
                </a:schemeClr>
              </a:solidFill>
              <a:latin typeface="HEITI SC MEDIUM" pitchFamily="2" charset="-128"/>
              <a:ea typeface="HEITI SC MEDIUM" pitchFamily="2" charset="-128"/>
            </a:endParaRPr>
          </a:p>
        </p:txBody>
      </p:sp>
      <p:sp>
        <p:nvSpPr>
          <p:cNvPr id="69" name="文字方塊 68">
            <a:extLst>
              <a:ext uri="{FF2B5EF4-FFF2-40B4-BE49-F238E27FC236}">
                <a16:creationId xmlns:a16="http://schemas.microsoft.com/office/drawing/2014/main" id="{FC89D027-C323-B931-0269-BF71FAE867D7}"/>
              </a:ext>
            </a:extLst>
          </p:cNvPr>
          <p:cNvSpPr txBox="1"/>
          <p:nvPr/>
        </p:nvSpPr>
        <p:spPr>
          <a:xfrm>
            <a:off x="3013419" y="8877718"/>
            <a:ext cx="1942334" cy="577081"/>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 Awarding Institution</a:t>
            </a:r>
          </a:p>
          <a:p>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   Name of Award</a:t>
            </a:r>
          </a:p>
        </p:txBody>
      </p:sp>
      <p:sp>
        <p:nvSpPr>
          <p:cNvPr id="74" name="文字方塊 73">
            <a:extLst>
              <a:ext uri="{FF2B5EF4-FFF2-40B4-BE49-F238E27FC236}">
                <a16:creationId xmlns:a16="http://schemas.microsoft.com/office/drawing/2014/main" id="{B61B2A6D-7E16-82AE-697F-D5588900BDB5}"/>
              </a:ext>
            </a:extLst>
          </p:cNvPr>
          <p:cNvSpPr txBox="1"/>
          <p:nvPr/>
        </p:nvSpPr>
        <p:spPr>
          <a:xfrm>
            <a:off x="623576" y="6947845"/>
            <a:ext cx="2090384" cy="738664"/>
          </a:xfrm>
          <a:prstGeom prst="rect">
            <a:avLst/>
          </a:prstGeom>
          <a:noFill/>
        </p:spPr>
        <p:txBody>
          <a:bodyPr wrap="square">
            <a:spAutoFit/>
          </a:bodyPr>
          <a:lstStyle/>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Name:</a:t>
            </a:r>
          </a:p>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Position:</a:t>
            </a:r>
          </a:p>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Contact Number:</a:t>
            </a:r>
          </a:p>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Email:</a:t>
            </a:r>
          </a:p>
        </p:txBody>
      </p:sp>
      <p:sp>
        <p:nvSpPr>
          <p:cNvPr id="113" name="橢圓 112">
            <a:extLst>
              <a:ext uri="{FF2B5EF4-FFF2-40B4-BE49-F238E27FC236}">
                <a16:creationId xmlns:a16="http://schemas.microsoft.com/office/drawing/2014/main" id="{C7FBC291-8E0F-2753-1F99-5F76A1551E5C}"/>
              </a:ext>
            </a:extLst>
          </p:cNvPr>
          <p:cNvSpPr/>
          <p:nvPr/>
        </p:nvSpPr>
        <p:spPr>
          <a:xfrm>
            <a:off x="545448" y="343059"/>
            <a:ext cx="1064822" cy="1042199"/>
          </a:xfrm>
          <a:prstGeom prst="ellipse">
            <a:avLst/>
          </a:prstGeom>
          <a:solidFill>
            <a:srgbClr val="DC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grpSp>
        <p:nvGrpSpPr>
          <p:cNvPr id="20" name="群組 19">
            <a:extLst>
              <a:ext uri="{FF2B5EF4-FFF2-40B4-BE49-F238E27FC236}">
                <a16:creationId xmlns:a16="http://schemas.microsoft.com/office/drawing/2014/main" id="{FE19EEB4-ED6F-CF35-BCD0-2D9A18AF5070}"/>
              </a:ext>
            </a:extLst>
          </p:cNvPr>
          <p:cNvGrpSpPr>
            <a:grpSpLocks noGrp="1" noUngrp="1" noRot="1" noMove="1" noResize="1"/>
          </p:cNvGrpSpPr>
          <p:nvPr/>
        </p:nvGrpSpPr>
        <p:grpSpPr>
          <a:xfrm>
            <a:off x="2850212" y="3619423"/>
            <a:ext cx="2817459" cy="253875"/>
            <a:chOff x="2850212" y="3619423"/>
            <a:chExt cx="2817459" cy="253875"/>
          </a:xfrm>
        </p:grpSpPr>
        <p:sp>
          <p:nvSpPr>
            <p:cNvPr id="115" name="圓角矩形 114">
              <a:extLst>
                <a:ext uri="{FF2B5EF4-FFF2-40B4-BE49-F238E27FC236}">
                  <a16:creationId xmlns:a16="http://schemas.microsoft.com/office/drawing/2014/main" id="{06BF95CD-82CE-247C-23D6-A25118E7FC81}"/>
                </a:ext>
              </a:extLst>
            </p:cNvPr>
            <p:cNvSpPr>
              <a:spLocks noGrp="1" noRot="1" noMove="1" noResize="1" noEditPoints="1" noAdjustHandles="1" noChangeArrowheads="1" noChangeShapeType="1"/>
            </p:cNvSpPr>
            <p:nvPr/>
          </p:nvSpPr>
          <p:spPr>
            <a:xfrm>
              <a:off x="2850212" y="3635146"/>
              <a:ext cx="2770634"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16" name="Google Shape;93;p2">
              <a:extLst>
                <a:ext uri="{FF2B5EF4-FFF2-40B4-BE49-F238E27FC236}">
                  <a16:creationId xmlns:a16="http://schemas.microsoft.com/office/drawing/2014/main" id="{66953429-5F81-8AEC-2BA6-14E4D6DCC0BD}"/>
                </a:ext>
              </a:extLst>
            </p:cNvPr>
            <p:cNvSpPr>
              <a:spLocks noGrp="1" noRot="1" noMove="1" noResize="1" noEditPoints="1" noAdjustHandles="1" noChangeArrowheads="1" noChangeShapeType="1"/>
            </p:cNvSpPr>
            <p:nvPr/>
          </p:nvSpPr>
          <p:spPr>
            <a:xfrm>
              <a:off x="2897037" y="3619423"/>
              <a:ext cx="2770634"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j-lt"/>
                  <a:ea typeface="Microsoft JhengHei"/>
                  <a:cs typeface="Microsoft JhengHei"/>
                  <a:sym typeface="Microsoft JhengHei"/>
                </a:rPr>
                <a:t>Domestic / Neighborhood Provisioning</a:t>
              </a:r>
              <a:endParaRPr lang="zh-HK" altLang="en-US" sz="1050" b="1" dirty="0">
                <a:solidFill>
                  <a:schemeClr val="bg1"/>
                </a:solidFill>
                <a:latin typeface="+mj-lt"/>
                <a:ea typeface="Microsoft JhengHei"/>
                <a:cs typeface="Microsoft JhengHei"/>
                <a:sym typeface="Microsoft JhengHei"/>
              </a:endParaRPr>
            </a:p>
          </p:txBody>
        </p:sp>
      </p:grpSp>
      <p:grpSp>
        <p:nvGrpSpPr>
          <p:cNvPr id="21" name="群組 20">
            <a:extLst>
              <a:ext uri="{FF2B5EF4-FFF2-40B4-BE49-F238E27FC236}">
                <a16:creationId xmlns:a16="http://schemas.microsoft.com/office/drawing/2014/main" id="{2789ABE7-F678-4148-3382-F4831C9B7E96}"/>
              </a:ext>
            </a:extLst>
          </p:cNvPr>
          <p:cNvGrpSpPr>
            <a:grpSpLocks noGrp="1" noUngrp="1" noRot="1" noMove="1" noResize="1"/>
          </p:cNvGrpSpPr>
          <p:nvPr/>
        </p:nvGrpSpPr>
        <p:grpSpPr>
          <a:xfrm>
            <a:off x="2850212" y="4355303"/>
            <a:ext cx="1311378" cy="253875"/>
            <a:chOff x="2850212" y="4355303"/>
            <a:chExt cx="1311378" cy="253875"/>
          </a:xfrm>
        </p:grpSpPr>
        <p:sp>
          <p:nvSpPr>
            <p:cNvPr id="118" name="圓角矩形 117">
              <a:extLst>
                <a:ext uri="{FF2B5EF4-FFF2-40B4-BE49-F238E27FC236}">
                  <a16:creationId xmlns:a16="http://schemas.microsoft.com/office/drawing/2014/main" id="{EFD8CB46-171D-6F7B-5193-37742EB7C383}"/>
                </a:ext>
              </a:extLst>
            </p:cNvPr>
            <p:cNvSpPr>
              <a:spLocks noGrp="1" noRot="1" noMove="1" noResize="1" noEditPoints="1" noAdjustHandles="1" noChangeArrowheads="1" noChangeShapeType="1"/>
            </p:cNvSpPr>
            <p:nvPr/>
          </p:nvSpPr>
          <p:spPr>
            <a:xfrm>
              <a:off x="2850212" y="4371026"/>
              <a:ext cx="1311378"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19" name="Google Shape;93;p2">
              <a:extLst>
                <a:ext uri="{FF2B5EF4-FFF2-40B4-BE49-F238E27FC236}">
                  <a16:creationId xmlns:a16="http://schemas.microsoft.com/office/drawing/2014/main" id="{3F96EB50-CAA7-4046-7578-E6E665942A39}"/>
                </a:ext>
              </a:extLst>
            </p:cNvPr>
            <p:cNvSpPr>
              <a:spLocks noGrp="1" noRot="1" noMove="1" noResize="1" noEditPoints="1" noAdjustHandles="1" noChangeArrowheads="1" noChangeShapeType="1"/>
            </p:cNvSpPr>
            <p:nvPr/>
          </p:nvSpPr>
          <p:spPr>
            <a:xfrm>
              <a:off x="2897037" y="4355303"/>
              <a:ext cx="1264553"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j-lt"/>
                  <a:ea typeface="Microsoft JhengHei"/>
                  <a:cs typeface="Microsoft JhengHei"/>
                  <a:sym typeface="Microsoft JhengHei"/>
                </a:rPr>
                <a:t>Voluntary Work</a:t>
              </a:r>
              <a:endParaRPr lang="zh-HK" altLang="en-US" sz="1050" b="1" dirty="0">
                <a:solidFill>
                  <a:schemeClr val="bg1"/>
                </a:solidFill>
                <a:latin typeface="+mj-lt"/>
                <a:ea typeface="Microsoft JhengHei"/>
                <a:cs typeface="Microsoft JhengHei"/>
                <a:sym typeface="Microsoft JhengHei"/>
              </a:endParaRPr>
            </a:p>
          </p:txBody>
        </p:sp>
      </p:grpSp>
      <p:grpSp>
        <p:nvGrpSpPr>
          <p:cNvPr id="22" name="群組 21">
            <a:extLst>
              <a:ext uri="{FF2B5EF4-FFF2-40B4-BE49-F238E27FC236}">
                <a16:creationId xmlns:a16="http://schemas.microsoft.com/office/drawing/2014/main" id="{E032BCD4-5124-4384-F810-5B4C498F0C80}"/>
              </a:ext>
            </a:extLst>
          </p:cNvPr>
          <p:cNvGrpSpPr>
            <a:grpSpLocks noGrp="1" noUngrp="1" noRot="1" noMove="1" noResize="1"/>
          </p:cNvGrpSpPr>
          <p:nvPr/>
        </p:nvGrpSpPr>
        <p:grpSpPr>
          <a:xfrm>
            <a:off x="2850213" y="5092871"/>
            <a:ext cx="3522664" cy="253875"/>
            <a:chOff x="2850213" y="5092871"/>
            <a:chExt cx="3522664" cy="253875"/>
          </a:xfrm>
        </p:grpSpPr>
        <p:sp>
          <p:nvSpPr>
            <p:cNvPr id="121" name="圓角矩形 120">
              <a:extLst>
                <a:ext uri="{FF2B5EF4-FFF2-40B4-BE49-F238E27FC236}">
                  <a16:creationId xmlns:a16="http://schemas.microsoft.com/office/drawing/2014/main" id="{8C7AA686-9B82-D49D-1A0E-7542158F859B}"/>
                </a:ext>
              </a:extLst>
            </p:cNvPr>
            <p:cNvSpPr>
              <a:spLocks noGrp="1" noRot="1" noMove="1" noResize="1" noEditPoints="1" noAdjustHandles="1" noChangeArrowheads="1" noChangeShapeType="1"/>
            </p:cNvSpPr>
            <p:nvPr/>
          </p:nvSpPr>
          <p:spPr>
            <a:xfrm>
              <a:off x="2850213" y="5108594"/>
              <a:ext cx="3522664"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22" name="Google Shape;93;p2">
              <a:extLst>
                <a:ext uri="{FF2B5EF4-FFF2-40B4-BE49-F238E27FC236}">
                  <a16:creationId xmlns:a16="http://schemas.microsoft.com/office/drawing/2014/main" id="{778A9F43-81A1-4E7A-8C97-D568E794628D}"/>
                </a:ext>
              </a:extLst>
            </p:cNvPr>
            <p:cNvSpPr>
              <a:spLocks noGrp="1" noRot="1" noMove="1" noResize="1" noEditPoints="1" noAdjustHandles="1" noChangeArrowheads="1" noChangeShapeType="1"/>
            </p:cNvSpPr>
            <p:nvPr/>
          </p:nvSpPr>
          <p:spPr>
            <a:xfrm>
              <a:off x="2897037" y="5092871"/>
              <a:ext cx="3475839"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j-lt"/>
                  <a:ea typeface="Microsoft JhengHei"/>
                  <a:cs typeface="Microsoft JhengHei"/>
                  <a:sym typeface="Microsoft JhengHei"/>
                </a:rPr>
                <a:t>Vocational Education &amp; Work Exploration Activities</a:t>
              </a:r>
              <a:endParaRPr lang="zh-HK" altLang="en-US" sz="1050" b="1" dirty="0">
                <a:solidFill>
                  <a:schemeClr val="bg1"/>
                </a:solidFill>
                <a:latin typeface="+mj-lt"/>
                <a:ea typeface="Microsoft JhengHei"/>
                <a:cs typeface="Microsoft JhengHei"/>
                <a:sym typeface="Microsoft JhengHei"/>
              </a:endParaRPr>
            </a:p>
          </p:txBody>
        </p:sp>
      </p:grpSp>
      <p:grpSp>
        <p:nvGrpSpPr>
          <p:cNvPr id="23" name="群組 22">
            <a:extLst>
              <a:ext uri="{FF2B5EF4-FFF2-40B4-BE49-F238E27FC236}">
                <a16:creationId xmlns:a16="http://schemas.microsoft.com/office/drawing/2014/main" id="{A72B31C0-7C83-E3EE-3627-DBFFCFBA9A54}"/>
              </a:ext>
            </a:extLst>
          </p:cNvPr>
          <p:cNvGrpSpPr>
            <a:grpSpLocks noGrp="1" noUngrp="1" noRot="1" noMove="1" noResize="1"/>
          </p:cNvGrpSpPr>
          <p:nvPr/>
        </p:nvGrpSpPr>
        <p:grpSpPr>
          <a:xfrm>
            <a:off x="2850212" y="5978453"/>
            <a:ext cx="2282325" cy="253875"/>
            <a:chOff x="2850212" y="5978453"/>
            <a:chExt cx="2282325" cy="253875"/>
          </a:xfrm>
        </p:grpSpPr>
        <p:sp>
          <p:nvSpPr>
            <p:cNvPr id="124" name="圓角矩形 123">
              <a:extLst>
                <a:ext uri="{FF2B5EF4-FFF2-40B4-BE49-F238E27FC236}">
                  <a16:creationId xmlns:a16="http://schemas.microsoft.com/office/drawing/2014/main" id="{03C8E845-92E4-2DA5-DB71-2C583F519C00}"/>
                </a:ext>
              </a:extLst>
            </p:cNvPr>
            <p:cNvSpPr>
              <a:spLocks noGrp="1" noRot="1" noMove="1" noResize="1" noEditPoints="1" noAdjustHandles="1" noChangeArrowheads="1" noChangeShapeType="1"/>
            </p:cNvSpPr>
            <p:nvPr/>
          </p:nvSpPr>
          <p:spPr>
            <a:xfrm>
              <a:off x="2850212" y="5994176"/>
              <a:ext cx="2266032"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a:p>
          </p:txBody>
        </p:sp>
        <p:sp>
          <p:nvSpPr>
            <p:cNvPr id="125" name="Google Shape;93;p2">
              <a:extLst>
                <a:ext uri="{FF2B5EF4-FFF2-40B4-BE49-F238E27FC236}">
                  <a16:creationId xmlns:a16="http://schemas.microsoft.com/office/drawing/2014/main" id="{C0BE1347-DBEC-FE69-88D5-DC1871E2D6DC}"/>
                </a:ext>
              </a:extLst>
            </p:cNvPr>
            <p:cNvSpPr>
              <a:spLocks noGrp="1" noRot="1" noMove="1" noResize="1" noEditPoints="1" noAdjustHandles="1" noChangeArrowheads="1" noChangeShapeType="1"/>
            </p:cNvSpPr>
            <p:nvPr/>
          </p:nvSpPr>
          <p:spPr>
            <a:xfrm>
              <a:off x="2897037" y="5978453"/>
              <a:ext cx="2235500"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j-lt"/>
                  <a:ea typeface="Microsoft JhengHei"/>
                  <a:cs typeface="Microsoft JhengHei"/>
                  <a:sym typeface="Microsoft JhengHei"/>
                </a:rPr>
                <a:t>Trial Work</a:t>
              </a:r>
              <a:r>
                <a:rPr lang="zh-TW" altLang="en-US" sz="1050" b="1" dirty="0">
                  <a:solidFill>
                    <a:schemeClr val="bg1"/>
                  </a:solidFill>
                  <a:latin typeface="+mj-lt"/>
                  <a:ea typeface="Microsoft JhengHei"/>
                  <a:cs typeface="Microsoft JhengHei"/>
                  <a:sym typeface="Microsoft JhengHei"/>
                </a:rPr>
                <a:t> </a:t>
              </a:r>
              <a:r>
                <a:rPr lang="en-US" altLang="zh-HK" sz="1050" b="1" dirty="0">
                  <a:solidFill>
                    <a:schemeClr val="bg1"/>
                  </a:solidFill>
                  <a:latin typeface="+mj-lt"/>
                  <a:ea typeface="Microsoft JhengHei"/>
                  <a:cs typeface="Microsoft JhengHei"/>
                  <a:sym typeface="Microsoft JhengHei"/>
                </a:rPr>
                <a:t>/ Trial-Run Business</a:t>
              </a:r>
              <a:endParaRPr lang="zh-HK" altLang="en-US" sz="1050" b="1" dirty="0">
                <a:solidFill>
                  <a:schemeClr val="bg1"/>
                </a:solidFill>
                <a:latin typeface="+mj-lt"/>
                <a:ea typeface="Microsoft JhengHei"/>
                <a:cs typeface="Microsoft JhengHei"/>
                <a:sym typeface="Microsoft JhengHei"/>
              </a:endParaRPr>
            </a:p>
          </p:txBody>
        </p:sp>
      </p:grpSp>
      <p:grpSp>
        <p:nvGrpSpPr>
          <p:cNvPr id="24" name="群組 23">
            <a:extLst>
              <a:ext uri="{FF2B5EF4-FFF2-40B4-BE49-F238E27FC236}">
                <a16:creationId xmlns:a16="http://schemas.microsoft.com/office/drawing/2014/main" id="{ADC69539-454F-8A1B-331E-1B22E5E89BDE}"/>
              </a:ext>
            </a:extLst>
          </p:cNvPr>
          <p:cNvGrpSpPr>
            <a:grpSpLocks noGrp="1" noUngrp="1" noRot="1" noMove="1" noResize="1"/>
          </p:cNvGrpSpPr>
          <p:nvPr/>
        </p:nvGrpSpPr>
        <p:grpSpPr>
          <a:xfrm>
            <a:off x="2850213" y="6894775"/>
            <a:ext cx="2282324" cy="253875"/>
            <a:chOff x="2850213" y="6894775"/>
            <a:chExt cx="2282324" cy="253875"/>
          </a:xfrm>
        </p:grpSpPr>
        <p:sp>
          <p:nvSpPr>
            <p:cNvPr id="127" name="圓角矩形 126">
              <a:extLst>
                <a:ext uri="{FF2B5EF4-FFF2-40B4-BE49-F238E27FC236}">
                  <a16:creationId xmlns:a16="http://schemas.microsoft.com/office/drawing/2014/main" id="{3C016B36-16ED-37CF-9513-A5909399D694}"/>
                </a:ext>
              </a:extLst>
            </p:cNvPr>
            <p:cNvSpPr>
              <a:spLocks noGrp="1" noRot="1" noMove="1" noResize="1" noEditPoints="1" noAdjustHandles="1" noChangeArrowheads="1" noChangeShapeType="1"/>
            </p:cNvSpPr>
            <p:nvPr/>
          </p:nvSpPr>
          <p:spPr>
            <a:xfrm>
              <a:off x="2850213" y="6910498"/>
              <a:ext cx="2282324"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dist"/>
              <a:endParaRPr kumimoji="1" lang="zh-HK" altLang="en-US" dirty="0"/>
            </a:p>
          </p:txBody>
        </p:sp>
        <p:sp>
          <p:nvSpPr>
            <p:cNvPr id="128" name="Google Shape;93;p2">
              <a:extLst>
                <a:ext uri="{FF2B5EF4-FFF2-40B4-BE49-F238E27FC236}">
                  <a16:creationId xmlns:a16="http://schemas.microsoft.com/office/drawing/2014/main" id="{31F02412-ECC8-3510-E084-0844D2D8C063}"/>
                </a:ext>
              </a:extLst>
            </p:cNvPr>
            <p:cNvSpPr>
              <a:spLocks noGrp="1" noRot="1" noMove="1" noResize="1" noEditPoints="1" noAdjustHandles="1" noChangeArrowheads="1" noChangeShapeType="1"/>
            </p:cNvSpPr>
            <p:nvPr/>
          </p:nvSpPr>
          <p:spPr>
            <a:xfrm>
              <a:off x="2897037" y="6894775"/>
              <a:ext cx="2235500" cy="253875"/>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050" b="1" dirty="0">
                  <a:solidFill>
                    <a:schemeClr val="bg1"/>
                  </a:solidFill>
                  <a:latin typeface="+mj-lt"/>
                  <a:ea typeface="Microsoft JhengHei"/>
                  <a:cs typeface="Microsoft JhengHei"/>
                  <a:sym typeface="Microsoft JhengHei"/>
                </a:rPr>
                <a:t>Employment/ Entrepreneurship </a:t>
              </a:r>
              <a:endParaRPr lang="zh-HK" altLang="en-US" sz="1050" b="1" dirty="0">
                <a:solidFill>
                  <a:schemeClr val="bg1"/>
                </a:solidFill>
                <a:latin typeface="+mj-lt"/>
                <a:ea typeface="Microsoft JhengHei"/>
                <a:cs typeface="Microsoft JhengHei"/>
                <a:sym typeface="Microsoft JhengHei"/>
              </a:endParaRPr>
            </a:p>
          </p:txBody>
        </p:sp>
      </p:grpSp>
      <p:sp>
        <p:nvSpPr>
          <p:cNvPr id="80" name="文字方塊 79">
            <a:extLst>
              <a:ext uri="{FF2B5EF4-FFF2-40B4-BE49-F238E27FC236}">
                <a16:creationId xmlns:a16="http://schemas.microsoft.com/office/drawing/2014/main" id="{57249560-BA15-73E5-67DA-69F7CD62982C}"/>
              </a:ext>
            </a:extLst>
          </p:cNvPr>
          <p:cNvSpPr txBox="1"/>
          <p:nvPr/>
        </p:nvSpPr>
        <p:spPr>
          <a:xfrm>
            <a:off x="526791" y="3108672"/>
            <a:ext cx="1858834" cy="577081"/>
          </a:xfrm>
          <a:prstGeom prst="rect">
            <a:avLst/>
          </a:prstGeom>
          <a:noFill/>
        </p:spPr>
        <p:txBody>
          <a:bodyPr wrap="square">
            <a:spAutoFit/>
          </a:bodyPr>
          <a:lstStyle/>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a:t>
            </a:r>
            <a:endParaRPr lang="zh-HK" altLang="en-US" b="1" dirty="0">
              <a:solidFill>
                <a:schemeClr val="tx1">
                  <a:lumMod val="85000"/>
                  <a:lumOff val="15000"/>
                </a:schemeClr>
              </a:solidFill>
              <a:latin typeface="+mn-lt"/>
              <a:ea typeface="Microsoft JhengHei" panose="020B0604030504040204" pitchFamily="34" charset="-120"/>
              <a:cs typeface="Calibri"/>
              <a:sym typeface="Calibri"/>
            </a:endParaRPr>
          </a:p>
        </p:txBody>
      </p:sp>
      <p:sp>
        <p:nvSpPr>
          <p:cNvPr id="84" name="文字方塊 83">
            <a:extLst>
              <a:ext uri="{FF2B5EF4-FFF2-40B4-BE49-F238E27FC236}">
                <a16:creationId xmlns:a16="http://schemas.microsoft.com/office/drawing/2014/main" id="{CE5E03BA-7102-1E58-DEC5-F79E36C45C1B}"/>
              </a:ext>
            </a:extLst>
          </p:cNvPr>
          <p:cNvSpPr txBox="1"/>
          <p:nvPr/>
        </p:nvSpPr>
        <p:spPr>
          <a:xfrm>
            <a:off x="526789" y="5058290"/>
            <a:ext cx="1858835" cy="577081"/>
          </a:xfrm>
          <a:prstGeom prst="rect">
            <a:avLst/>
          </a:prstGeom>
          <a:noFill/>
        </p:spPr>
        <p:txBody>
          <a:bodyPr wrap="square">
            <a:spAutoFit/>
          </a:bodyPr>
          <a:lstStyle/>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a:cs typeface="Microsoft JhengHei"/>
                <a:sym typeface="Microsoft JhengHei"/>
              </a:rPr>
              <a:t>-</a:t>
            </a:r>
            <a:endParaRPr lang="zh-HK" altLang="en-US" sz="1050" dirty="0">
              <a:solidFill>
                <a:schemeClr val="tx1">
                  <a:lumMod val="85000"/>
                  <a:lumOff val="15000"/>
                </a:schemeClr>
              </a:solidFill>
              <a:latin typeface="+mn-lt"/>
            </a:endParaRPr>
          </a:p>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a:cs typeface="Microsoft JhengHei"/>
                <a:sym typeface="Microsoft JhengHei"/>
              </a:rPr>
              <a:t>-</a:t>
            </a:r>
          </a:p>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a:cs typeface="Microsoft JhengHei"/>
                <a:sym typeface="Microsoft JhengHei"/>
              </a:rPr>
              <a:t>-</a:t>
            </a:r>
            <a:endParaRPr lang="zh-HK" altLang="en-US" sz="1050" dirty="0">
              <a:solidFill>
                <a:schemeClr val="tx1">
                  <a:lumMod val="85000"/>
                  <a:lumOff val="15000"/>
                </a:schemeClr>
              </a:solidFill>
              <a:latin typeface="+mn-lt"/>
              <a:ea typeface="Calibri"/>
              <a:cs typeface="Calibri"/>
              <a:sym typeface="Calibri"/>
            </a:endParaRPr>
          </a:p>
        </p:txBody>
      </p:sp>
      <p:sp>
        <p:nvSpPr>
          <p:cNvPr id="108" name="文字方塊 107">
            <a:extLst>
              <a:ext uri="{FF2B5EF4-FFF2-40B4-BE49-F238E27FC236}">
                <a16:creationId xmlns:a16="http://schemas.microsoft.com/office/drawing/2014/main" id="{DD63EA0A-5B91-AD19-EB5B-05A9AA4A43BF}"/>
              </a:ext>
            </a:extLst>
          </p:cNvPr>
          <p:cNvSpPr txBox="1"/>
          <p:nvPr/>
        </p:nvSpPr>
        <p:spPr>
          <a:xfrm>
            <a:off x="526790" y="6067713"/>
            <a:ext cx="1858834" cy="415498"/>
          </a:xfrm>
          <a:prstGeom prst="rect">
            <a:avLst/>
          </a:prstGeom>
          <a:noFill/>
        </p:spPr>
        <p:txBody>
          <a:bodyPr wrap="square">
            <a:spAutoFit/>
          </a:bodyPr>
          <a:lstStyle/>
          <a:p>
            <a:pPr marL="171450" lvl="0" indent="-171450" algn="l" rtl="0">
              <a:spcBef>
                <a:spcPts val="0"/>
              </a:spcBef>
              <a:spcAft>
                <a:spcPts val="0"/>
              </a:spcAft>
              <a:buClr>
                <a:schemeClr val="tx1">
                  <a:lumMod val="85000"/>
                  <a:lumOff val="15000"/>
                </a:schemeClr>
              </a:buClr>
              <a:buSzPts val="1100"/>
              <a:buChar char="•"/>
            </a:pPr>
            <a:r>
              <a:rPr lang="en-US" altLang="zh-HK" sz="1050" dirty="0">
                <a:solidFill>
                  <a:schemeClr val="tx1">
                    <a:lumMod val="85000"/>
                    <a:lumOff val="15000"/>
                  </a:schemeClr>
                </a:solidFill>
                <a:latin typeface="+mn-lt"/>
                <a:ea typeface="Microsoft JhengHei"/>
                <a:cs typeface="Microsoft JhengHei"/>
                <a:sym typeface="Microsoft JhengHei"/>
              </a:rPr>
              <a:t>-</a:t>
            </a:r>
          </a:p>
          <a:p>
            <a:pPr marL="171450" lvl="0" indent="-171450" algn="l" rtl="0">
              <a:spcBef>
                <a:spcPts val="0"/>
              </a:spcBef>
              <a:spcAft>
                <a:spcPts val="0"/>
              </a:spcAft>
              <a:buClr>
                <a:schemeClr val="tx1">
                  <a:lumMod val="85000"/>
                  <a:lumOff val="15000"/>
                </a:schemeClr>
              </a:buClr>
              <a:buSzPts val="1100"/>
              <a:buChar char="•"/>
            </a:pPr>
            <a:r>
              <a:rPr lang="en-US" altLang="zh-HK" sz="1050" dirty="0">
                <a:solidFill>
                  <a:schemeClr val="tx1">
                    <a:lumMod val="85000"/>
                    <a:lumOff val="15000"/>
                  </a:schemeClr>
                </a:solidFill>
                <a:latin typeface="+mn-lt"/>
                <a:ea typeface="Microsoft JhengHei"/>
                <a:cs typeface="Calibri"/>
                <a:sym typeface="Microsoft JhengHei"/>
              </a:rPr>
              <a:t>-</a:t>
            </a:r>
            <a:endParaRPr lang="zh-HK" altLang="en-US" sz="1050" dirty="0">
              <a:solidFill>
                <a:schemeClr val="tx1">
                  <a:lumMod val="85000"/>
                  <a:lumOff val="15000"/>
                </a:schemeClr>
              </a:solidFill>
              <a:latin typeface="+mn-lt"/>
              <a:ea typeface="Calibri"/>
              <a:cs typeface="Calibri"/>
              <a:sym typeface="Calibri"/>
            </a:endParaRPr>
          </a:p>
        </p:txBody>
      </p:sp>
      <p:grpSp>
        <p:nvGrpSpPr>
          <p:cNvPr id="18" name="群組 17">
            <a:extLst>
              <a:ext uri="{FF2B5EF4-FFF2-40B4-BE49-F238E27FC236}">
                <a16:creationId xmlns:a16="http://schemas.microsoft.com/office/drawing/2014/main" id="{FF7BA120-7E23-A647-F089-1E03D17D789B}"/>
              </a:ext>
            </a:extLst>
          </p:cNvPr>
          <p:cNvGrpSpPr>
            <a:grpSpLocks noGrp="1" noUngrp="1" noRot="1" noMove="1" noResize="1"/>
          </p:cNvGrpSpPr>
          <p:nvPr/>
        </p:nvGrpSpPr>
        <p:grpSpPr>
          <a:xfrm>
            <a:off x="537332" y="2863690"/>
            <a:ext cx="1225552" cy="261570"/>
            <a:chOff x="537332" y="2863690"/>
            <a:chExt cx="1225552" cy="261570"/>
          </a:xfrm>
        </p:grpSpPr>
        <p:sp>
          <p:nvSpPr>
            <p:cNvPr id="130" name="圓角矩形 129">
              <a:extLst>
                <a:ext uri="{FF2B5EF4-FFF2-40B4-BE49-F238E27FC236}">
                  <a16:creationId xmlns:a16="http://schemas.microsoft.com/office/drawing/2014/main" id="{EC7B8EC6-5272-411A-30B9-C9E007D143C7}"/>
                </a:ext>
              </a:extLst>
            </p:cNvPr>
            <p:cNvSpPr>
              <a:spLocks noGrp="1" noRot="1" noMove="1" noResize="1" noEditPoints="1" noAdjustHandles="1" noChangeArrowheads="1" noChangeShapeType="1"/>
            </p:cNvSpPr>
            <p:nvPr/>
          </p:nvSpPr>
          <p:spPr>
            <a:xfrm>
              <a:off x="537332" y="2888840"/>
              <a:ext cx="1225552"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zh-HK" altLang="en-US">
                <a:solidFill>
                  <a:schemeClr val="accent5">
                    <a:lumMod val="75000"/>
                  </a:schemeClr>
                </a:solidFill>
              </a:endParaRPr>
            </a:p>
          </p:txBody>
        </p:sp>
        <p:sp>
          <p:nvSpPr>
            <p:cNvPr id="131" name="Google Shape;93;p2">
              <a:extLst>
                <a:ext uri="{FF2B5EF4-FFF2-40B4-BE49-F238E27FC236}">
                  <a16:creationId xmlns:a16="http://schemas.microsoft.com/office/drawing/2014/main" id="{68CD782B-7EAB-ED4D-B363-D0E40C652772}"/>
                </a:ext>
              </a:extLst>
            </p:cNvPr>
            <p:cNvSpPr>
              <a:spLocks noGrp="1" noRot="1" noMove="1" noResize="1" noEditPoints="1" noAdjustHandles="1" noChangeArrowheads="1" noChangeShapeType="1"/>
            </p:cNvSpPr>
            <p:nvPr/>
          </p:nvSpPr>
          <p:spPr>
            <a:xfrm>
              <a:off x="636591" y="2863690"/>
              <a:ext cx="1027034" cy="261570"/>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mj-lt"/>
                  <a:ea typeface="Microsoft JhengHei"/>
                  <a:cs typeface="Microsoft JhengHei"/>
                  <a:sym typeface="Microsoft JhengHei"/>
                </a:rPr>
                <a:t>Values (V)</a:t>
              </a:r>
              <a:endParaRPr lang="en-US" altLang="zh-HK" sz="1050" b="1" dirty="0">
                <a:solidFill>
                  <a:schemeClr val="bg1"/>
                </a:solidFill>
                <a:latin typeface="+mj-lt"/>
                <a:ea typeface="Calibri"/>
                <a:cs typeface="Calibri"/>
                <a:sym typeface="Calibri"/>
              </a:endParaRPr>
            </a:p>
          </p:txBody>
        </p:sp>
      </p:grpSp>
      <p:sp>
        <p:nvSpPr>
          <p:cNvPr id="104" name="文字方塊 103">
            <a:extLst>
              <a:ext uri="{FF2B5EF4-FFF2-40B4-BE49-F238E27FC236}">
                <a16:creationId xmlns:a16="http://schemas.microsoft.com/office/drawing/2014/main" id="{9AA9C7F9-2E81-7CA0-DCDE-F039D08AD355}"/>
              </a:ext>
            </a:extLst>
          </p:cNvPr>
          <p:cNvSpPr txBox="1"/>
          <p:nvPr/>
        </p:nvSpPr>
        <p:spPr>
          <a:xfrm>
            <a:off x="526790" y="4059387"/>
            <a:ext cx="1858834" cy="577081"/>
          </a:xfrm>
          <a:prstGeom prst="rect">
            <a:avLst/>
          </a:prstGeom>
          <a:noFill/>
        </p:spPr>
        <p:txBody>
          <a:bodyPr wrap="square">
            <a:spAutoFit/>
          </a:bodyPr>
          <a:lstStyle/>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a:cs typeface="Calibri"/>
                <a:sym typeface="Microsoft JhengHei"/>
              </a:rPr>
              <a:t>-</a:t>
            </a:r>
            <a:endParaRPr lang="zh-HK" altLang="en-US" sz="1050" dirty="0">
              <a:solidFill>
                <a:schemeClr val="tx1">
                  <a:lumMod val="85000"/>
                  <a:lumOff val="15000"/>
                </a:schemeClr>
              </a:solidFill>
              <a:latin typeface="+mn-lt"/>
              <a:ea typeface="Calibri"/>
              <a:cs typeface="Calibri"/>
              <a:sym typeface="Calibri"/>
            </a:endParaRPr>
          </a:p>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a:cs typeface="Microsoft JhengHei"/>
                <a:sym typeface="Microsoft JhengHei"/>
              </a:rPr>
              <a:t>-</a:t>
            </a:r>
            <a:endParaRPr lang="zh-HK" altLang="en-US" sz="1050" dirty="0">
              <a:solidFill>
                <a:schemeClr val="tx1">
                  <a:lumMod val="85000"/>
                  <a:lumOff val="15000"/>
                </a:schemeClr>
              </a:solidFill>
              <a:latin typeface="+mn-lt"/>
              <a:ea typeface="Calibri"/>
              <a:cs typeface="Calibri"/>
              <a:sym typeface="Calibri"/>
            </a:endParaRPr>
          </a:p>
          <a:p>
            <a:pPr marL="171450" lvl="0" indent="-171450" algn="l" rtl="0">
              <a:spcBef>
                <a:spcPts val="0"/>
              </a:spcBef>
              <a:spcAft>
                <a:spcPts val="0"/>
              </a:spcAft>
              <a:buClr>
                <a:srgbClr val="000000"/>
              </a:buClr>
              <a:buSzPts val="1100"/>
              <a:buChar char="•"/>
            </a:pPr>
            <a:r>
              <a:rPr lang="en-US" altLang="zh-HK" sz="1050" dirty="0">
                <a:solidFill>
                  <a:schemeClr val="tx1">
                    <a:lumMod val="85000"/>
                    <a:lumOff val="15000"/>
                  </a:schemeClr>
                </a:solidFill>
                <a:latin typeface="+mn-lt"/>
                <a:ea typeface="Microsoft JhengHei"/>
                <a:cs typeface="Microsoft JhengHei"/>
                <a:sym typeface="Microsoft JhengHei"/>
              </a:rPr>
              <a:t>-</a:t>
            </a:r>
            <a:endParaRPr lang="zh-HK" altLang="en-US" sz="1050" dirty="0">
              <a:solidFill>
                <a:schemeClr val="tx1">
                  <a:lumMod val="85000"/>
                  <a:lumOff val="15000"/>
                </a:schemeClr>
              </a:solidFill>
              <a:latin typeface="+mn-lt"/>
              <a:ea typeface="Calibri"/>
              <a:cs typeface="Calibri"/>
              <a:sym typeface="Calibri"/>
            </a:endParaRPr>
          </a:p>
        </p:txBody>
      </p:sp>
      <p:grpSp>
        <p:nvGrpSpPr>
          <p:cNvPr id="17" name="群組 16">
            <a:extLst>
              <a:ext uri="{FF2B5EF4-FFF2-40B4-BE49-F238E27FC236}">
                <a16:creationId xmlns:a16="http://schemas.microsoft.com/office/drawing/2014/main" id="{8948CD72-3D85-2323-361D-2897732CEF6F}"/>
              </a:ext>
            </a:extLst>
          </p:cNvPr>
          <p:cNvGrpSpPr>
            <a:grpSpLocks noGrp="1" noUngrp="1" noRot="1" noMove="1" noResize="1"/>
          </p:cNvGrpSpPr>
          <p:nvPr/>
        </p:nvGrpSpPr>
        <p:grpSpPr>
          <a:xfrm>
            <a:off x="537332" y="3813944"/>
            <a:ext cx="1225552" cy="253875"/>
            <a:chOff x="537332" y="3813944"/>
            <a:chExt cx="1225552" cy="253875"/>
          </a:xfrm>
        </p:grpSpPr>
        <p:sp>
          <p:nvSpPr>
            <p:cNvPr id="133" name="圓角矩形 132">
              <a:extLst>
                <a:ext uri="{FF2B5EF4-FFF2-40B4-BE49-F238E27FC236}">
                  <a16:creationId xmlns:a16="http://schemas.microsoft.com/office/drawing/2014/main" id="{E77F6F4E-C23F-79E9-40B6-A3B2AB5E2741}"/>
                </a:ext>
              </a:extLst>
            </p:cNvPr>
            <p:cNvSpPr>
              <a:spLocks noGrp="1" noRot="1" noMove="1" noResize="1" noEditPoints="1" noAdjustHandles="1" noChangeArrowheads="1" noChangeShapeType="1"/>
            </p:cNvSpPr>
            <p:nvPr/>
          </p:nvSpPr>
          <p:spPr>
            <a:xfrm>
              <a:off x="537332" y="3839094"/>
              <a:ext cx="1225552"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zh-HK" altLang="en-US"/>
            </a:p>
          </p:txBody>
        </p:sp>
        <p:sp>
          <p:nvSpPr>
            <p:cNvPr id="134" name="Google Shape;93;p2">
              <a:extLst>
                <a:ext uri="{FF2B5EF4-FFF2-40B4-BE49-F238E27FC236}">
                  <a16:creationId xmlns:a16="http://schemas.microsoft.com/office/drawing/2014/main" id="{0560E9F3-2793-4FC9-CF4C-3D02445820BB}"/>
                </a:ext>
              </a:extLst>
            </p:cNvPr>
            <p:cNvSpPr>
              <a:spLocks noGrp="1" noRot="1" noMove="1" noResize="1" noEditPoints="1" noAdjustHandles="1" noChangeArrowheads="1" noChangeShapeType="1"/>
            </p:cNvSpPr>
            <p:nvPr/>
          </p:nvSpPr>
          <p:spPr>
            <a:xfrm>
              <a:off x="579584" y="3813944"/>
              <a:ext cx="1141048" cy="253875"/>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mj-lt"/>
                  <a:ea typeface="Microsoft JhengHei"/>
                  <a:cs typeface="Microsoft JhengHei"/>
                  <a:sym typeface="Microsoft JhengHei"/>
                </a:rPr>
                <a:t>Attitudes (A)</a:t>
              </a:r>
              <a:endParaRPr lang="en-US" altLang="zh-HK" sz="1050" b="1" dirty="0">
                <a:solidFill>
                  <a:schemeClr val="bg1"/>
                </a:solidFill>
                <a:latin typeface="+mj-lt"/>
                <a:ea typeface="Calibri"/>
                <a:cs typeface="Calibri"/>
                <a:sym typeface="Calibri"/>
              </a:endParaRPr>
            </a:p>
          </p:txBody>
        </p:sp>
      </p:grpSp>
      <p:grpSp>
        <p:nvGrpSpPr>
          <p:cNvPr id="16" name="群組 15">
            <a:extLst>
              <a:ext uri="{FF2B5EF4-FFF2-40B4-BE49-F238E27FC236}">
                <a16:creationId xmlns:a16="http://schemas.microsoft.com/office/drawing/2014/main" id="{BBAAD83B-434B-7BD3-498C-08C377DD8900}"/>
              </a:ext>
            </a:extLst>
          </p:cNvPr>
          <p:cNvGrpSpPr>
            <a:grpSpLocks noGrp="1" noUngrp="1" noRot="1" noMove="1" noResize="1"/>
          </p:cNvGrpSpPr>
          <p:nvPr/>
        </p:nvGrpSpPr>
        <p:grpSpPr>
          <a:xfrm>
            <a:off x="537332" y="4813520"/>
            <a:ext cx="1225552" cy="261570"/>
            <a:chOff x="537332" y="4813520"/>
            <a:chExt cx="1225552" cy="261570"/>
          </a:xfrm>
        </p:grpSpPr>
        <p:sp>
          <p:nvSpPr>
            <p:cNvPr id="136" name="圓角矩形 135">
              <a:extLst>
                <a:ext uri="{FF2B5EF4-FFF2-40B4-BE49-F238E27FC236}">
                  <a16:creationId xmlns:a16="http://schemas.microsoft.com/office/drawing/2014/main" id="{3DD3561D-A0E4-C1B0-9157-B2755CFA60F1}"/>
                </a:ext>
              </a:extLst>
            </p:cNvPr>
            <p:cNvSpPr>
              <a:spLocks noGrp="1" noRot="1" noMove="1" noResize="1" noEditPoints="1" noAdjustHandles="1" noChangeArrowheads="1" noChangeShapeType="1"/>
            </p:cNvSpPr>
            <p:nvPr/>
          </p:nvSpPr>
          <p:spPr>
            <a:xfrm>
              <a:off x="537332" y="4838670"/>
              <a:ext cx="1225552"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zh-HK" altLang="en-US" dirty="0"/>
            </a:p>
          </p:txBody>
        </p:sp>
        <p:sp>
          <p:nvSpPr>
            <p:cNvPr id="137" name="Google Shape;93;p2">
              <a:extLst>
                <a:ext uri="{FF2B5EF4-FFF2-40B4-BE49-F238E27FC236}">
                  <a16:creationId xmlns:a16="http://schemas.microsoft.com/office/drawing/2014/main" id="{83F08314-8E82-BFF1-D0A3-635870237F72}"/>
                </a:ext>
              </a:extLst>
            </p:cNvPr>
            <p:cNvSpPr>
              <a:spLocks noGrp="1" noRot="1" noMove="1" noResize="1" noEditPoints="1" noAdjustHandles="1" noChangeArrowheads="1" noChangeShapeType="1"/>
            </p:cNvSpPr>
            <p:nvPr/>
          </p:nvSpPr>
          <p:spPr>
            <a:xfrm>
              <a:off x="661613" y="4813520"/>
              <a:ext cx="976990" cy="261570"/>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mj-lt"/>
                  <a:ea typeface="Microsoft JhengHei"/>
                  <a:cs typeface="Microsoft JhengHei"/>
                  <a:sym typeface="Microsoft JhengHei"/>
                </a:rPr>
                <a:t>Skills (S)</a:t>
              </a:r>
              <a:endParaRPr lang="en-US" altLang="zh-HK" sz="1050" b="1" dirty="0">
                <a:solidFill>
                  <a:schemeClr val="bg1"/>
                </a:solidFill>
                <a:latin typeface="+mj-lt"/>
                <a:ea typeface="Calibri"/>
                <a:cs typeface="Calibri"/>
                <a:sym typeface="Calibri"/>
              </a:endParaRPr>
            </a:p>
          </p:txBody>
        </p:sp>
      </p:grpSp>
      <p:grpSp>
        <p:nvGrpSpPr>
          <p:cNvPr id="12" name="群組 11">
            <a:extLst>
              <a:ext uri="{FF2B5EF4-FFF2-40B4-BE49-F238E27FC236}">
                <a16:creationId xmlns:a16="http://schemas.microsoft.com/office/drawing/2014/main" id="{4CE71CA7-F833-C6E5-13C3-37CC202193E9}"/>
              </a:ext>
            </a:extLst>
          </p:cNvPr>
          <p:cNvGrpSpPr>
            <a:grpSpLocks noGrp="1" noUngrp="1" noRot="1" noMove="1" noResize="1"/>
          </p:cNvGrpSpPr>
          <p:nvPr/>
        </p:nvGrpSpPr>
        <p:grpSpPr>
          <a:xfrm>
            <a:off x="537332" y="5820003"/>
            <a:ext cx="1225552" cy="253875"/>
            <a:chOff x="537332" y="5820003"/>
            <a:chExt cx="1225552" cy="253875"/>
          </a:xfrm>
        </p:grpSpPr>
        <p:sp>
          <p:nvSpPr>
            <p:cNvPr id="139" name="圓角矩形 138">
              <a:extLst>
                <a:ext uri="{FF2B5EF4-FFF2-40B4-BE49-F238E27FC236}">
                  <a16:creationId xmlns:a16="http://schemas.microsoft.com/office/drawing/2014/main" id="{4023ED9C-926C-3047-C910-29562F7B3BC4}"/>
                </a:ext>
              </a:extLst>
            </p:cNvPr>
            <p:cNvSpPr>
              <a:spLocks noGrp="1" noRot="1" noMove="1" noResize="1" noEditPoints="1" noAdjustHandles="1" noChangeArrowheads="1" noChangeShapeType="1"/>
            </p:cNvSpPr>
            <p:nvPr/>
          </p:nvSpPr>
          <p:spPr>
            <a:xfrm>
              <a:off x="537332" y="5840440"/>
              <a:ext cx="1225552" cy="215721"/>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zh-HK" altLang="en-US"/>
            </a:p>
          </p:txBody>
        </p:sp>
        <p:sp>
          <p:nvSpPr>
            <p:cNvPr id="140" name="Google Shape;93;p2">
              <a:extLst>
                <a:ext uri="{FF2B5EF4-FFF2-40B4-BE49-F238E27FC236}">
                  <a16:creationId xmlns:a16="http://schemas.microsoft.com/office/drawing/2014/main" id="{51C8E13F-E345-3DF6-7466-045B9025452C}"/>
                </a:ext>
              </a:extLst>
            </p:cNvPr>
            <p:cNvSpPr>
              <a:spLocks noGrp="1" noRot="1" noMove="1" noResize="1" noEditPoints="1" noAdjustHandles="1" noChangeArrowheads="1" noChangeShapeType="1"/>
            </p:cNvSpPr>
            <p:nvPr/>
          </p:nvSpPr>
          <p:spPr>
            <a:xfrm>
              <a:off x="558458" y="5820003"/>
              <a:ext cx="1183300" cy="253875"/>
            </a:xfrm>
            <a:prstGeom prst="rect">
              <a:avLst/>
            </a:prstGeom>
            <a:noFill/>
            <a:ln>
              <a:noFill/>
            </a:ln>
          </p:spPr>
          <p:txBody>
            <a:bodyPr spcFirstLastPara="1" wrap="square" lIns="91425" tIns="45700" rIns="91425" bIns="45700" anchor="t" anchorCtr="0">
              <a:spAutoFit/>
            </a:bodyPr>
            <a:lstStyle/>
            <a:p>
              <a:pPr algn="dist"/>
              <a:r>
                <a:rPr lang="en-US" altLang="zh-HK" sz="1050" b="1" dirty="0">
                  <a:solidFill>
                    <a:schemeClr val="bg1"/>
                  </a:solidFill>
                  <a:latin typeface="+mj-lt"/>
                  <a:ea typeface="Microsoft JhengHei"/>
                  <a:cs typeface="Microsoft JhengHei"/>
                  <a:sym typeface="Microsoft JhengHei"/>
                </a:rPr>
                <a:t>Knowledge (K)</a:t>
              </a:r>
              <a:endParaRPr lang="en-US" altLang="zh-HK" sz="1050" b="1" dirty="0">
                <a:solidFill>
                  <a:schemeClr val="bg1"/>
                </a:solidFill>
                <a:latin typeface="+mj-lt"/>
                <a:ea typeface="Calibri"/>
                <a:cs typeface="Calibri"/>
                <a:sym typeface="Calibri"/>
              </a:endParaRPr>
            </a:p>
          </p:txBody>
        </p:sp>
      </p:grpSp>
      <p:sp>
        <p:nvSpPr>
          <p:cNvPr id="143" name="文字方塊 142">
            <a:extLst>
              <a:ext uri="{FF2B5EF4-FFF2-40B4-BE49-F238E27FC236}">
                <a16:creationId xmlns:a16="http://schemas.microsoft.com/office/drawing/2014/main" id="{C6FF2177-1752-985F-F8BC-3B63F68861D0}"/>
              </a:ext>
            </a:extLst>
          </p:cNvPr>
          <p:cNvSpPr txBox="1"/>
          <p:nvPr/>
        </p:nvSpPr>
        <p:spPr>
          <a:xfrm>
            <a:off x="623576" y="8117532"/>
            <a:ext cx="1942334" cy="900246"/>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Name - Title (Relationship):</a:t>
            </a:r>
          </a:p>
          <a:p>
            <a:endPar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endParaRPr>
          </a:p>
          <a:p>
            <a:endPar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endParaRP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Comment</a:t>
            </a:r>
          </a:p>
        </p:txBody>
      </p:sp>
      <p:sp>
        <p:nvSpPr>
          <p:cNvPr id="15" name="文字方塊 14">
            <a:extLst>
              <a:ext uri="{FF2B5EF4-FFF2-40B4-BE49-F238E27FC236}">
                <a16:creationId xmlns:a16="http://schemas.microsoft.com/office/drawing/2014/main" id="{9FD457A5-EC6B-7912-7462-E1C909A1F23C}"/>
              </a:ext>
            </a:extLst>
          </p:cNvPr>
          <p:cNvSpPr txBox="1"/>
          <p:nvPr/>
        </p:nvSpPr>
        <p:spPr>
          <a:xfrm>
            <a:off x="2561284" y="1163909"/>
            <a:ext cx="3873223" cy="246221"/>
          </a:xfrm>
          <a:prstGeom prst="rect">
            <a:avLst/>
          </a:prstGeom>
          <a:noFill/>
        </p:spPr>
        <p:txBody>
          <a:bodyPr wrap="square" rtlCol="0">
            <a:spAutoFit/>
          </a:bodyPr>
          <a:lstStyle/>
          <a:p>
            <a:pPr marL="0" marR="0" lvl="0" indent="0" algn="l" rtl="0">
              <a:spcBef>
                <a:spcPts val="0"/>
              </a:spcBef>
              <a:spcAft>
                <a:spcPts val="0"/>
              </a:spcAft>
              <a:buNone/>
            </a:pPr>
            <a:r>
              <a:rPr lang="en-US" altLang="zh-HK" sz="1000" dirty="0">
                <a:solidFill>
                  <a:schemeClr val="tx1">
                    <a:lumMod val="75000"/>
                    <a:lumOff val="25000"/>
                  </a:schemeClr>
                </a:solidFill>
                <a:latin typeface="+mn-lt"/>
                <a:ea typeface="Microsoft JhengHei" panose="020B0604030504040204" pitchFamily="34" charset="-120"/>
                <a:cs typeface="Microsoft JhengHei"/>
                <a:sym typeface="Microsoft JhengHei"/>
              </a:rPr>
              <a:t>- Please briefly introduce yourself</a:t>
            </a:r>
            <a:endParaRPr lang="zh-HK" altLang="en-US" sz="1000" dirty="0">
              <a:solidFill>
                <a:schemeClr val="tx1">
                  <a:lumMod val="75000"/>
                  <a:lumOff val="25000"/>
                </a:schemeClr>
              </a:solidFill>
              <a:latin typeface="+mn-lt"/>
              <a:ea typeface="Microsoft JhengHei" panose="020B0604030504040204" pitchFamily="34" charset="-120"/>
              <a:cs typeface="Microsoft JhengHei"/>
              <a:sym typeface="Microsoft JhengHei"/>
            </a:endParaRPr>
          </a:p>
        </p:txBody>
      </p:sp>
      <p:grpSp>
        <p:nvGrpSpPr>
          <p:cNvPr id="6" name="群組 5">
            <a:extLst>
              <a:ext uri="{FF2B5EF4-FFF2-40B4-BE49-F238E27FC236}">
                <a16:creationId xmlns:a16="http://schemas.microsoft.com/office/drawing/2014/main" id="{DA09E50A-5AC0-664A-0BC0-2D027D0BBE96}"/>
              </a:ext>
            </a:extLst>
          </p:cNvPr>
          <p:cNvGrpSpPr>
            <a:grpSpLocks noGrp="1" noUngrp="1" noRot="1" noMove="1" noResize="1"/>
          </p:cNvGrpSpPr>
          <p:nvPr/>
        </p:nvGrpSpPr>
        <p:grpSpPr>
          <a:xfrm>
            <a:off x="2792406" y="2451567"/>
            <a:ext cx="1514541" cy="307777"/>
            <a:chOff x="2792406" y="2451567"/>
            <a:chExt cx="1514541" cy="307777"/>
          </a:xfrm>
        </p:grpSpPr>
        <p:sp>
          <p:nvSpPr>
            <p:cNvPr id="31" name="文字方塊 30">
              <a:extLst>
                <a:ext uri="{FF2B5EF4-FFF2-40B4-BE49-F238E27FC236}">
                  <a16:creationId xmlns:a16="http://schemas.microsoft.com/office/drawing/2014/main" id="{0BF97688-0869-E3B5-BB02-1D1A00D10CEE}"/>
                </a:ext>
              </a:extLst>
            </p:cNvPr>
            <p:cNvSpPr txBox="1">
              <a:spLocks noGrp="1" noRot="1" noMove="1" noResize="1" noEditPoints="1" noAdjustHandles="1" noChangeArrowheads="1" noChangeShapeType="1"/>
            </p:cNvSpPr>
            <p:nvPr/>
          </p:nvSpPr>
          <p:spPr>
            <a:xfrm>
              <a:off x="3006634" y="2451567"/>
              <a:ext cx="1300313" cy="307777"/>
            </a:xfrm>
            <a:prstGeom prst="rect">
              <a:avLst/>
            </a:prstGeom>
            <a:noFill/>
          </p:spPr>
          <p:txBody>
            <a:bodyPr wrap="square" rtlCol="0">
              <a:spAutoFit/>
            </a:bodyPr>
            <a:lstStyle/>
            <a:p>
              <a:r>
                <a:rPr lang="en-US" altLang="zh-HK" b="1" dirty="0">
                  <a:solidFill>
                    <a:schemeClr val="accent5">
                      <a:lumMod val="75000"/>
                    </a:schemeClr>
                  </a:solidFill>
                  <a:latin typeface="HEITI SC MEDIUM" pitchFamily="2" charset="-128"/>
                  <a:ea typeface="HEITI SC MEDIUM" pitchFamily="2" charset="-128"/>
                  <a:cs typeface="Microsoft JhengHei"/>
                  <a:sym typeface="Microsoft JhengHei"/>
                </a:rPr>
                <a:t>Experience</a:t>
              </a:r>
              <a:endParaRPr kumimoji="1" lang="zh-HK" altLang="en-US" b="1" dirty="0">
                <a:solidFill>
                  <a:schemeClr val="accent5">
                    <a:lumMod val="75000"/>
                  </a:schemeClr>
                </a:solidFill>
                <a:latin typeface="HEITI SC MEDIUM" pitchFamily="2" charset="-128"/>
                <a:ea typeface="HEITI SC MEDIUM" pitchFamily="2" charset="-128"/>
              </a:endParaRPr>
            </a:p>
          </p:txBody>
        </p:sp>
        <p:pic>
          <p:nvPicPr>
            <p:cNvPr id="39" name="圖片 38">
              <a:extLst>
                <a:ext uri="{FF2B5EF4-FFF2-40B4-BE49-F238E27FC236}">
                  <a16:creationId xmlns:a16="http://schemas.microsoft.com/office/drawing/2014/main" id="{E3B3A1C2-D5BD-136E-47D4-25AABD9BE651}"/>
                </a:ext>
              </a:extLst>
            </p:cNvPr>
            <p:cNvPicPr>
              <a:picLocks noGrp="1" noRot="1" noChangeAspect="1" noMove="1" noResize="1" noEditPoints="1" noAdjustHandles="1" noChangeArrowheads="1" noChangeShapeType="1" noCrop="1"/>
            </p:cNvPicPr>
            <p:nvPr/>
          </p:nvPicPr>
          <p:blipFill>
            <a:blip r:embed="rId3"/>
            <a:stretch>
              <a:fillRect/>
            </a:stretch>
          </p:blipFill>
          <p:spPr>
            <a:xfrm>
              <a:off x="2792406" y="2516261"/>
              <a:ext cx="215900" cy="190500"/>
            </a:xfrm>
            <a:prstGeom prst="rect">
              <a:avLst/>
            </a:prstGeom>
          </p:spPr>
        </p:pic>
      </p:grpSp>
      <p:grpSp>
        <p:nvGrpSpPr>
          <p:cNvPr id="8" name="群組 7">
            <a:extLst>
              <a:ext uri="{FF2B5EF4-FFF2-40B4-BE49-F238E27FC236}">
                <a16:creationId xmlns:a16="http://schemas.microsoft.com/office/drawing/2014/main" id="{BF2A3E10-AD4F-4A79-3A1A-EAD9D3CFB622}"/>
              </a:ext>
            </a:extLst>
          </p:cNvPr>
          <p:cNvGrpSpPr>
            <a:grpSpLocks noGrp="1" noUngrp="1" noRot="1" noMove="1" noResize="1"/>
          </p:cNvGrpSpPr>
          <p:nvPr/>
        </p:nvGrpSpPr>
        <p:grpSpPr>
          <a:xfrm>
            <a:off x="347225" y="2457623"/>
            <a:ext cx="2203830" cy="307777"/>
            <a:chOff x="347225" y="2457623"/>
            <a:chExt cx="2203830" cy="307777"/>
          </a:xfrm>
        </p:grpSpPr>
        <p:sp>
          <p:nvSpPr>
            <p:cNvPr id="75" name="文字方塊 74">
              <a:extLst>
                <a:ext uri="{FF2B5EF4-FFF2-40B4-BE49-F238E27FC236}">
                  <a16:creationId xmlns:a16="http://schemas.microsoft.com/office/drawing/2014/main" id="{C9D2CDB7-24F1-E4E9-E69A-6C3D8FE8D003}"/>
                </a:ext>
              </a:extLst>
            </p:cNvPr>
            <p:cNvSpPr txBox="1">
              <a:spLocks noGrp="1" noRot="1" noMove="1" noResize="1" noEditPoints="1" noAdjustHandles="1" noChangeArrowheads="1" noChangeShapeType="1"/>
            </p:cNvSpPr>
            <p:nvPr/>
          </p:nvSpPr>
          <p:spPr>
            <a:xfrm>
              <a:off x="574520" y="2457623"/>
              <a:ext cx="1976535" cy="307777"/>
            </a:xfrm>
            <a:prstGeom prst="rect">
              <a:avLst/>
            </a:prstGeom>
            <a:noFill/>
          </p:spPr>
          <p:txBody>
            <a:bodyPr wrap="square" rtlCol="0">
              <a:spAutoFit/>
            </a:bodyPr>
            <a:lstStyle/>
            <a:p>
              <a:r>
                <a:rPr kumimoji="1" lang="en-US" altLang="zh-HK" b="1" dirty="0">
                  <a:solidFill>
                    <a:schemeClr val="accent5">
                      <a:lumMod val="75000"/>
                    </a:schemeClr>
                  </a:solidFill>
                  <a:latin typeface="HEITI SC MEDIUM" pitchFamily="2" charset="-128"/>
                  <a:ea typeface="HEITI SC MEDIUM" pitchFamily="2" charset="-128"/>
                  <a:sym typeface="Microsoft JhengHei"/>
                </a:rPr>
                <a:t>Strength &amp; Abilities</a:t>
              </a:r>
              <a:endParaRPr kumimoji="1" lang="zh-HK" altLang="en-US" b="1" dirty="0">
                <a:solidFill>
                  <a:schemeClr val="accent5">
                    <a:lumMod val="75000"/>
                  </a:schemeClr>
                </a:solidFill>
                <a:latin typeface="HEITI SC MEDIUM" pitchFamily="2" charset="-128"/>
                <a:ea typeface="HEITI SC MEDIUM" pitchFamily="2" charset="-128"/>
              </a:endParaRPr>
            </a:p>
          </p:txBody>
        </p:sp>
        <p:pic>
          <p:nvPicPr>
            <p:cNvPr id="41" name="圖片 40">
              <a:extLst>
                <a:ext uri="{FF2B5EF4-FFF2-40B4-BE49-F238E27FC236}">
                  <a16:creationId xmlns:a16="http://schemas.microsoft.com/office/drawing/2014/main" id="{417D9D7C-C89E-07E4-F90C-B1DB96508828}"/>
                </a:ext>
              </a:extLst>
            </p:cNvPr>
            <p:cNvPicPr>
              <a:picLocks noGrp="1" noRot="1" noChangeAspect="1" noMove="1" noResize="1" noEditPoints="1" noAdjustHandles="1" noChangeArrowheads="1" noChangeShapeType="1" noCrop="1"/>
            </p:cNvPicPr>
            <p:nvPr/>
          </p:nvPicPr>
          <p:blipFill>
            <a:blip r:embed="rId4"/>
            <a:stretch>
              <a:fillRect/>
            </a:stretch>
          </p:blipFill>
          <p:spPr>
            <a:xfrm>
              <a:off x="347225" y="2486981"/>
              <a:ext cx="249060" cy="249060"/>
            </a:xfrm>
            <a:prstGeom prst="rect">
              <a:avLst/>
            </a:prstGeom>
          </p:spPr>
        </p:pic>
      </p:grpSp>
      <p:grpSp>
        <p:nvGrpSpPr>
          <p:cNvPr id="3" name="群組 2">
            <a:extLst>
              <a:ext uri="{FF2B5EF4-FFF2-40B4-BE49-F238E27FC236}">
                <a16:creationId xmlns:a16="http://schemas.microsoft.com/office/drawing/2014/main" id="{10D7BD56-527F-C41E-8809-D1085873F1AC}"/>
              </a:ext>
            </a:extLst>
          </p:cNvPr>
          <p:cNvGrpSpPr>
            <a:grpSpLocks/>
          </p:cNvGrpSpPr>
          <p:nvPr/>
        </p:nvGrpSpPr>
        <p:grpSpPr>
          <a:xfrm>
            <a:off x="2636156" y="855021"/>
            <a:ext cx="2113880" cy="307777"/>
            <a:chOff x="2786056" y="855021"/>
            <a:chExt cx="2113880" cy="307777"/>
          </a:xfrm>
        </p:grpSpPr>
        <p:sp>
          <p:nvSpPr>
            <p:cNvPr id="14" name="文字方塊 13">
              <a:extLst>
                <a:ext uri="{FF2B5EF4-FFF2-40B4-BE49-F238E27FC236}">
                  <a16:creationId xmlns:a16="http://schemas.microsoft.com/office/drawing/2014/main" id="{31C4699C-5934-1C91-36E5-9968E20923DA}"/>
                </a:ext>
              </a:extLst>
            </p:cNvPr>
            <p:cNvSpPr txBox="1">
              <a:spLocks/>
            </p:cNvSpPr>
            <p:nvPr/>
          </p:nvSpPr>
          <p:spPr>
            <a:xfrm>
              <a:off x="3006634" y="855021"/>
              <a:ext cx="1893302" cy="307777"/>
            </a:xfrm>
            <a:prstGeom prst="rect">
              <a:avLst/>
            </a:prstGeom>
            <a:noFill/>
          </p:spPr>
          <p:txBody>
            <a:bodyPr wrap="square" rtlCol="0">
              <a:spAutoFit/>
            </a:bodyPr>
            <a:lstStyle/>
            <a:p>
              <a:r>
                <a:rPr lang="en-US" altLang="zh-HK" sz="1400" b="1" dirty="0">
                  <a:solidFill>
                    <a:schemeClr val="accent5">
                      <a:lumMod val="75000"/>
                    </a:schemeClr>
                  </a:solidFill>
                  <a:latin typeface="HEITI SC MEDIUM" pitchFamily="2" charset="-128"/>
                  <a:ea typeface="HEITI SC MEDIUM" pitchFamily="2" charset="-128"/>
                  <a:cs typeface="Microsoft JhengHei"/>
                  <a:sym typeface="Microsoft JhengHei"/>
                </a:rPr>
                <a:t>Self-introduction</a:t>
              </a:r>
              <a:endParaRPr kumimoji="1" lang="zh-HK" altLang="en-US" b="1" dirty="0">
                <a:solidFill>
                  <a:schemeClr val="accent5">
                    <a:lumMod val="75000"/>
                  </a:schemeClr>
                </a:solidFill>
                <a:latin typeface="HEITI SC MEDIUM" pitchFamily="2" charset="-128"/>
                <a:ea typeface="HEITI SC MEDIUM" pitchFamily="2" charset="-128"/>
              </a:endParaRPr>
            </a:p>
          </p:txBody>
        </p:sp>
        <p:pic>
          <p:nvPicPr>
            <p:cNvPr id="42" name="圖片 41">
              <a:extLst>
                <a:ext uri="{FF2B5EF4-FFF2-40B4-BE49-F238E27FC236}">
                  <a16:creationId xmlns:a16="http://schemas.microsoft.com/office/drawing/2014/main" id="{005A0D1A-A9D6-3ABC-AEE9-4A07F5A10EA9}"/>
                </a:ext>
              </a:extLst>
            </p:cNvPr>
            <p:cNvPicPr>
              <a:picLocks noChangeAspect="1"/>
            </p:cNvPicPr>
            <p:nvPr/>
          </p:nvPicPr>
          <p:blipFill>
            <a:blip r:embed="rId5"/>
            <a:stretch>
              <a:fillRect/>
            </a:stretch>
          </p:blipFill>
          <p:spPr>
            <a:xfrm>
              <a:off x="2786056" y="900665"/>
              <a:ext cx="228600" cy="228600"/>
            </a:xfrm>
            <a:prstGeom prst="rect">
              <a:avLst/>
            </a:prstGeom>
          </p:spPr>
        </p:pic>
      </p:grpSp>
      <p:pic>
        <p:nvPicPr>
          <p:cNvPr id="43" name="圖片 42">
            <a:extLst>
              <a:ext uri="{FF2B5EF4-FFF2-40B4-BE49-F238E27FC236}">
                <a16:creationId xmlns:a16="http://schemas.microsoft.com/office/drawing/2014/main" id="{3C5F50DA-54FD-06D0-8389-43ACAAE96F4F}"/>
              </a:ext>
            </a:extLst>
          </p:cNvPr>
          <p:cNvPicPr>
            <a:picLocks noChangeAspect="1"/>
          </p:cNvPicPr>
          <p:nvPr/>
        </p:nvPicPr>
        <p:blipFill>
          <a:blip r:embed="rId6"/>
          <a:stretch>
            <a:fillRect/>
          </a:stretch>
        </p:blipFill>
        <p:spPr>
          <a:xfrm>
            <a:off x="2818714" y="8669717"/>
            <a:ext cx="163285" cy="190500"/>
          </a:xfrm>
          <a:prstGeom prst="rect">
            <a:avLst/>
          </a:prstGeom>
        </p:spPr>
      </p:pic>
      <p:pic>
        <p:nvPicPr>
          <p:cNvPr id="45" name="圖片 44">
            <a:extLst>
              <a:ext uri="{FF2B5EF4-FFF2-40B4-BE49-F238E27FC236}">
                <a16:creationId xmlns:a16="http://schemas.microsoft.com/office/drawing/2014/main" id="{6BD83915-4A83-371B-FF2B-CA6F97679DAC}"/>
              </a:ext>
            </a:extLst>
          </p:cNvPr>
          <p:cNvPicPr>
            <a:picLocks noGrp="1" noRot="1" noChangeAspect="1" noMove="1" noResize="1" noEditPoints="1" noAdjustHandles="1" noChangeArrowheads="1" noChangeShapeType="1" noCrop="1"/>
          </p:cNvPicPr>
          <p:nvPr/>
        </p:nvPicPr>
        <p:blipFill>
          <a:blip r:embed="rId7"/>
          <a:stretch>
            <a:fillRect/>
          </a:stretch>
        </p:blipFill>
        <p:spPr>
          <a:xfrm>
            <a:off x="2818713" y="7904271"/>
            <a:ext cx="163286" cy="190500"/>
          </a:xfrm>
          <a:prstGeom prst="rect">
            <a:avLst/>
          </a:prstGeom>
        </p:spPr>
      </p:pic>
      <p:grpSp>
        <p:nvGrpSpPr>
          <p:cNvPr id="11" name="群組 10">
            <a:extLst>
              <a:ext uri="{FF2B5EF4-FFF2-40B4-BE49-F238E27FC236}">
                <a16:creationId xmlns:a16="http://schemas.microsoft.com/office/drawing/2014/main" id="{7E4479B5-845E-99E8-BB02-2A291588D1D7}"/>
              </a:ext>
            </a:extLst>
          </p:cNvPr>
          <p:cNvGrpSpPr>
            <a:grpSpLocks noGrp="1" noUngrp="1" noRot="1" noMove="1" noResize="1"/>
          </p:cNvGrpSpPr>
          <p:nvPr/>
        </p:nvGrpSpPr>
        <p:grpSpPr>
          <a:xfrm>
            <a:off x="319355" y="7837094"/>
            <a:ext cx="1641141" cy="307777"/>
            <a:chOff x="319355" y="7837094"/>
            <a:chExt cx="1641141" cy="307777"/>
          </a:xfrm>
        </p:grpSpPr>
        <p:sp>
          <p:nvSpPr>
            <p:cNvPr id="141" name="文字方塊 140">
              <a:extLst>
                <a:ext uri="{FF2B5EF4-FFF2-40B4-BE49-F238E27FC236}">
                  <a16:creationId xmlns:a16="http://schemas.microsoft.com/office/drawing/2014/main" id="{4EB14E42-05A9-AD5E-AB41-582CA60C1A8A}"/>
                </a:ext>
              </a:extLst>
            </p:cNvPr>
            <p:cNvSpPr txBox="1">
              <a:spLocks noGrp="1" noRot="1" noMove="1" noResize="1" noEditPoints="1" noAdjustHandles="1" noChangeArrowheads="1" noChangeShapeType="1"/>
            </p:cNvSpPr>
            <p:nvPr/>
          </p:nvSpPr>
          <p:spPr>
            <a:xfrm>
              <a:off x="597966" y="7837094"/>
              <a:ext cx="1362530" cy="307777"/>
            </a:xfrm>
            <a:prstGeom prst="rect">
              <a:avLst/>
            </a:prstGeom>
            <a:noFill/>
          </p:spPr>
          <p:txBody>
            <a:bodyPr wrap="square" rtlCol="0">
              <a:spAutoFit/>
            </a:bodyPr>
            <a:lstStyle/>
            <a:p>
              <a:r>
                <a:rPr kumimoji="1" lang="en-US" altLang="zh-HK" b="1" dirty="0">
                  <a:solidFill>
                    <a:schemeClr val="accent5">
                      <a:lumMod val="75000"/>
                    </a:schemeClr>
                  </a:solidFill>
                  <a:latin typeface="HEITI SC MEDIUM" pitchFamily="2" charset="-128"/>
                  <a:ea typeface="HEITI SC MEDIUM" pitchFamily="2" charset="-128"/>
                </a:rPr>
                <a:t>Recognition</a:t>
              </a:r>
              <a:endParaRPr kumimoji="1" lang="zh-HK" altLang="en-US" b="1" dirty="0">
                <a:solidFill>
                  <a:schemeClr val="accent5">
                    <a:lumMod val="75000"/>
                  </a:schemeClr>
                </a:solidFill>
                <a:latin typeface="HEITI SC MEDIUM" pitchFamily="2" charset="-128"/>
                <a:ea typeface="HEITI SC MEDIUM" pitchFamily="2" charset="-128"/>
              </a:endParaRPr>
            </a:p>
          </p:txBody>
        </p:sp>
        <p:pic>
          <p:nvPicPr>
            <p:cNvPr id="46" name="圖片 45">
              <a:extLst>
                <a:ext uri="{FF2B5EF4-FFF2-40B4-BE49-F238E27FC236}">
                  <a16:creationId xmlns:a16="http://schemas.microsoft.com/office/drawing/2014/main" id="{112C0428-7F27-C9F3-B7DF-04C97B40D9AA}"/>
                </a:ext>
              </a:extLst>
            </p:cNvPr>
            <p:cNvPicPr>
              <a:picLocks noGrp="1" noRot="1" noChangeAspect="1" noMove="1" noResize="1" noEditPoints="1" noAdjustHandles="1" noChangeArrowheads="1" noChangeShapeType="1" noCrop="1"/>
            </p:cNvPicPr>
            <p:nvPr/>
          </p:nvPicPr>
          <p:blipFill>
            <a:blip r:embed="rId8"/>
            <a:stretch>
              <a:fillRect/>
            </a:stretch>
          </p:blipFill>
          <p:spPr>
            <a:xfrm>
              <a:off x="319355" y="7910621"/>
              <a:ext cx="304800" cy="177800"/>
            </a:xfrm>
            <a:prstGeom prst="rect">
              <a:avLst/>
            </a:prstGeom>
          </p:spPr>
        </p:pic>
      </p:grpSp>
      <p:grpSp>
        <p:nvGrpSpPr>
          <p:cNvPr id="9" name="群組 8">
            <a:extLst>
              <a:ext uri="{FF2B5EF4-FFF2-40B4-BE49-F238E27FC236}">
                <a16:creationId xmlns:a16="http://schemas.microsoft.com/office/drawing/2014/main" id="{B804F9E8-1680-6983-AACB-1192F28A550E}"/>
              </a:ext>
            </a:extLst>
          </p:cNvPr>
          <p:cNvGrpSpPr>
            <a:grpSpLocks noGrp="1" noUngrp="1" noRot="1" noMove="1" noResize="1"/>
          </p:cNvGrpSpPr>
          <p:nvPr/>
        </p:nvGrpSpPr>
        <p:grpSpPr>
          <a:xfrm>
            <a:off x="338405" y="6684075"/>
            <a:ext cx="1511342" cy="307777"/>
            <a:chOff x="338405" y="6684075"/>
            <a:chExt cx="1511342" cy="307777"/>
          </a:xfrm>
        </p:grpSpPr>
        <p:sp>
          <p:nvSpPr>
            <p:cNvPr id="72" name="文字方塊 71">
              <a:extLst>
                <a:ext uri="{FF2B5EF4-FFF2-40B4-BE49-F238E27FC236}">
                  <a16:creationId xmlns:a16="http://schemas.microsoft.com/office/drawing/2014/main" id="{F809418A-53F1-28C7-6722-3C942DA733EF}"/>
                </a:ext>
              </a:extLst>
            </p:cNvPr>
            <p:cNvSpPr txBox="1">
              <a:spLocks noGrp="1" noRot="1" noMove="1" noResize="1" noEditPoints="1" noAdjustHandles="1" noChangeArrowheads="1" noChangeShapeType="1"/>
            </p:cNvSpPr>
            <p:nvPr/>
          </p:nvSpPr>
          <p:spPr>
            <a:xfrm>
              <a:off x="609689" y="6684075"/>
              <a:ext cx="1240058" cy="307777"/>
            </a:xfrm>
            <a:prstGeom prst="rect">
              <a:avLst/>
            </a:prstGeom>
            <a:noFill/>
          </p:spPr>
          <p:txBody>
            <a:bodyPr wrap="square" rtlCol="0">
              <a:spAutoFit/>
            </a:bodyPr>
            <a:lstStyle/>
            <a:p>
              <a:r>
                <a:rPr kumimoji="1" lang="en-US" altLang="zh-HK" b="1" dirty="0">
                  <a:solidFill>
                    <a:schemeClr val="accent5">
                      <a:lumMod val="75000"/>
                    </a:schemeClr>
                  </a:solidFill>
                  <a:latin typeface="HEITI SC MEDIUM" pitchFamily="2" charset="-128"/>
                  <a:ea typeface="HEITI SC MEDIUM" pitchFamily="2" charset="-128"/>
                  <a:sym typeface="Microsoft JhengHei"/>
                </a:rPr>
                <a:t>Referees</a:t>
              </a:r>
              <a:endParaRPr kumimoji="1" lang="zh-HK" altLang="en-US" b="1" dirty="0">
                <a:solidFill>
                  <a:schemeClr val="accent5">
                    <a:lumMod val="75000"/>
                  </a:schemeClr>
                </a:solidFill>
                <a:latin typeface="HEITI SC MEDIUM" pitchFamily="2" charset="-128"/>
                <a:ea typeface="HEITI SC MEDIUM" pitchFamily="2" charset="-128"/>
              </a:endParaRPr>
            </a:p>
          </p:txBody>
        </p:sp>
        <p:pic>
          <p:nvPicPr>
            <p:cNvPr id="47" name="圖片 46">
              <a:extLst>
                <a:ext uri="{FF2B5EF4-FFF2-40B4-BE49-F238E27FC236}">
                  <a16:creationId xmlns:a16="http://schemas.microsoft.com/office/drawing/2014/main" id="{AB63D928-A692-D2AB-A442-9A0703817B87}"/>
                </a:ext>
              </a:extLst>
            </p:cNvPr>
            <p:cNvPicPr>
              <a:picLocks noGrp="1" noRot="1" noChangeAspect="1" noMove="1" noResize="1" noEditPoints="1" noAdjustHandles="1" noChangeArrowheads="1" noChangeShapeType="1" noCrop="1"/>
            </p:cNvPicPr>
            <p:nvPr/>
          </p:nvPicPr>
          <p:blipFill>
            <a:blip r:embed="rId9"/>
            <a:stretch>
              <a:fillRect/>
            </a:stretch>
          </p:blipFill>
          <p:spPr>
            <a:xfrm>
              <a:off x="338405" y="6734886"/>
              <a:ext cx="266700" cy="228600"/>
            </a:xfrm>
            <a:prstGeom prst="rect">
              <a:avLst/>
            </a:prstGeom>
          </p:spPr>
        </p:pic>
      </p:grpSp>
      <p:pic>
        <p:nvPicPr>
          <p:cNvPr id="50" name="圖片 49">
            <a:extLst>
              <a:ext uri="{FF2B5EF4-FFF2-40B4-BE49-F238E27FC236}">
                <a16:creationId xmlns:a16="http://schemas.microsoft.com/office/drawing/2014/main" id="{52A349CA-7083-1559-A52D-D98B7D7A174E}"/>
              </a:ext>
            </a:extLst>
          </p:cNvPr>
          <p:cNvPicPr>
            <a:picLocks noGrp="1" noRot="1" noChangeAspect="1" noMove="1" noResize="1" noEditPoints="1" noAdjustHandles="1" noChangeArrowheads="1" noChangeShapeType="1" noCrop="1"/>
          </p:cNvPicPr>
          <p:nvPr/>
        </p:nvPicPr>
        <p:blipFill>
          <a:blip r:embed="rId10"/>
          <a:stretch>
            <a:fillRect/>
          </a:stretch>
        </p:blipFill>
        <p:spPr>
          <a:xfrm>
            <a:off x="484055" y="1551444"/>
            <a:ext cx="214499" cy="214499"/>
          </a:xfrm>
          <a:prstGeom prst="rect">
            <a:avLst/>
          </a:prstGeom>
        </p:spPr>
      </p:pic>
      <p:pic>
        <p:nvPicPr>
          <p:cNvPr id="51" name="圖片 50">
            <a:extLst>
              <a:ext uri="{FF2B5EF4-FFF2-40B4-BE49-F238E27FC236}">
                <a16:creationId xmlns:a16="http://schemas.microsoft.com/office/drawing/2014/main" id="{232D6341-1ADB-4AB0-EDB3-B06F39DA5994}"/>
              </a:ext>
            </a:extLst>
          </p:cNvPr>
          <p:cNvPicPr>
            <a:picLocks noGrp="1" noRot="1" noChangeAspect="1" noMove="1" noResize="1" noEditPoints="1" noAdjustHandles="1" noChangeArrowheads="1" noChangeShapeType="1" noCrop="1"/>
          </p:cNvPicPr>
          <p:nvPr/>
        </p:nvPicPr>
        <p:blipFill>
          <a:blip r:embed="rId11"/>
          <a:stretch>
            <a:fillRect/>
          </a:stretch>
        </p:blipFill>
        <p:spPr>
          <a:xfrm>
            <a:off x="484055" y="1859234"/>
            <a:ext cx="214499" cy="214499"/>
          </a:xfrm>
          <a:prstGeom prst="rect">
            <a:avLst/>
          </a:prstGeom>
        </p:spPr>
      </p:pic>
      <p:sp>
        <p:nvSpPr>
          <p:cNvPr id="4" name="文字方塊 3">
            <a:extLst>
              <a:ext uri="{FF2B5EF4-FFF2-40B4-BE49-F238E27FC236}">
                <a16:creationId xmlns:a16="http://schemas.microsoft.com/office/drawing/2014/main" id="{0ED72D11-528D-C2DD-E26F-C1B4750AABC0}"/>
              </a:ext>
            </a:extLst>
          </p:cNvPr>
          <p:cNvSpPr txBox="1"/>
          <p:nvPr/>
        </p:nvSpPr>
        <p:spPr>
          <a:xfrm>
            <a:off x="528709" y="646747"/>
            <a:ext cx="1127744" cy="400110"/>
          </a:xfrm>
          <a:prstGeom prst="rect">
            <a:avLst/>
          </a:prstGeom>
          <a:noFill/>
        </p:spPr>
        <p:txBody>
          <a:bodyPr wrap="square" rtlCol="0">
            <a:spAutoFit/>
          </a:bodyPr>
          <a:lstStyle/>
          <a:p>
            <a:pPr marL="0" marR="0" lvl="0" indent="0" algn="ctr" rtl="0">
              <a:spcBef>
                <a:spcPts val="0"/>
              </a:spcBef>
              <a:spcAft>
                <a:spcPts val="0"/>
              </a:spcAft>
              <a:buNone/>
            </a:pPr>
            <a:r>
              <a:rPr lang="en-US" altLang="zh-TW" sz="1000" dirty="0">
                <a:solidFill>
                  <a:schemeClr val="tx1">
                    <a:lumMod val="75000"/>
                    <a:lumOff val="25000"/>
                  </a:schemeClr>
                </a:solidFill>
                <a:latin typeface="+mn-lt"/>
                <a:ea typeface="Microsoft JhengHei" panose="020B0604030504040204" pitchFamily="34" charset="-120"/>
                <a:cs typeface="Microsoft JhengHei"/>
                <a:sym typeface="Microsoft JhengHei"/>
              </a:rPr>
              <a:t>Photo (If required)</a:t>
            </a:r>
            <a:endParaRPr lang="zh-HK" altLang="en-US" sz="1000" dirty="0">
              <a:solidFill>
                <a:schemeClr val="tx1">
                  <a:lumMod val="75000"/>
                  <a:lumOff val="25000"/>
                </a:schemeClr>
              </a:solidFill>
              <a:latin typeface="+mn-lt"/>
              <a:ea typeface="Microsoft JhengHei" panose="020B0604030504040204" pitchFamily="34" charset="-120"/>
              <a:cs typeface="Microsoft JhengHei"/>
              <a:sym typeface="Microsoft JhengHei"/>
            </a:endParaRPr>
          </a:p>
        </p:txBody>
      </p:sp>
      <p:sp>
        <p:nvSpPr>
          <p:cNvPr id="7" name="Google Shape;91;p2">
            <a:extLst>
              <a:ext uri="{FF2B5EF4-FFF2-40B4-BE49-F238E27FC236}">
                <a16:creationId xmlns:a16="http://schemas.microsoft.com/office/drawing/2014/main" id="{0D9FF4F4-9A87-F8AA-00BD-CF05AE76273B}"/>
              </a:ext>
            </a:extLst>
          </p:cNvPr>
          <p:cNvSpPr txBox="1"/>
          <p:nvPr/>
        </p:nvSpPr>
        <p:spPr>
          <a:xfrm>
            <a:off x="4657385" y="362950"/>
            <a:ext cx="194958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rgbClr val="CA743A"/>
                </a:solidFill>
                <a:latin typeface="Times New Roman" panose="02020603050405020304" pitchFamily="18" charset="0"/>
                <a:ea typeface="MSungHK-Bold" pitchFamily="2" charset="-128"/>
                <a:cs typeface="Times New Roman" panose="02020603050405020304" pitchFamily="18" charset="0"/>
                <a:sym typeface="Calibri"/>
              </a:rPr>
              <a:t>English Name</a:t>
            </a:r>
            <a:endParaRPr lang="en-US" sz="2000" b="1" dirty="0">
              <a:solidFill>
                <a:srgbClr val="CA743A"/>
              </a:solidFill>
              <a:latin typeface="Times New Roman" panose="02020603050405020304" pitchFamily="18" charset="0"/>
              <a:ea typeface="MSungHK-Bold" pitchFamily="2" charset="-128"/>
              <a:cs typeface="Times New Roman" panose="02020603050405020304" pitchFamily="18" charset="0"/>
            </a:endParaRPr>
          </a:p>
        </p:txBody>
      </p:sp>
      <p:sp>
        <p:nvSpPr>
          <p:cNvPr id="25" name="Google Shape;91;p2">
            <a:extLst>
              <a:ext uri="{FF2B5EF4-FFF2-40B4-BE49-F238E27FC236}">
                <a16:creationId xmlns:a16="http://schemas.microsoft.com/office/drawing/2014/main" id="{409D2154-5FDC-36D9-B27A-173ACD34CFE6}"/>
              </a:ext>
            </a:extLst>
          </p:cNvPr>
          <p:cNvSpPr txBox="1"/>
          <p:nvPr/>
        </p:nvSpPr>
        <p:spPr>
          <a:xfrm>
            <a:off x="2488371" y="273382"/>
            <a:ext cx="2344885"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TW" sz="2800" dirty="0">
                <a:solidFill>
                  <a:srgbClr val="CA743A"/>
                </a:solidFill>
                <a:latin typeface="Times New Roman" panose="02020603050405020304" pitchFamily="18" charset="0"/>
                <a:ea typeface="MSungHK-Bold" pitchFamily="2" charset="-128"/>
                <a:cs typeface="Times New Roman" panose="02020603050405020304" pitchFamily="18" charset="0"/>
              </a:rPr>
              <a:t>Chinese Name</a:t>
            </a:r>
            <a:endParaRPr lang="zh-HK" altLang="en-US" sz="2800" dirty="0">
              <a:solidFill>
                <a:srgbClr val="CA743A"/>
              </a:solidFill>
              <a:latin typeface="Times New Roman" panose="02020603050405020304" pitchFamily="18" charset="0"/>
              <a:ea typeface="MSungHK-Bold" pitchFamily="2" charset="-128"/>
              <a:cs typeface="Times New Roman" panose="02020603050405020304" pitchFamily="18" charset="0"/>
            </a:endParaRPr>
          </a:p>
        </p:txBody>
      </p:sp>
    </p:spTree>
    <p:extLst>
      <p:ext uri="{BB962C8B-B14F-4D97-AF65-F5344CB8AC3E}">
        <p14:creationId xmlns:p14="http://schemas.microsoft.com/office/powerpoint/2010/main" val="2811338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a:extLst>
            <a:ext uri="{FF2B5EF4-FFF2-40B4-BE49-F238E27FC236}">
              <a16:creationId xmlns:a16="http://schemas.microsoft.com/office/drawing/2014/main" id="{0B09B52F-C133-BBD8-321B-3985344957E1}"/>
            </a:ext>
          </a:extLst>
        </p:cNvPr>
        <p:cNvGrpSpPr/>
        <p:nvPr/>
      </p:nvGrpSpPr>
      <p:grpSpPr>
        <a:xfrm>
          <a:off x="0" y="0"/>
          <a:ext cx="0" cy="0"/>
          <a:chOff x="0" y="0"/>
          <a:chExt cx="0" cy="0"/>
        </a:xfrm>
      </p:grpSpPr>
      <p:sp>
        <p:nvSpPr>
          <p:cNvPr id="10" name="Google Shape;91;p2">
            <a:extLst>
              <a:ext uri="{FF2B5EF4-FFF2-40B4-BE49-F238E27FC236}">
                <a16:creationId xmlns:a16="http://schemas.microsoft.com/office/drawing/2014/main" id="{19FA6924-6BE6-3D1D-D71C-61B39D74C600}"/>
              </a:ext>
            </a:extLst>
          </p:cNvPr>
          <p:cNvSpPr txBox="1"/>
          <p:nvPr/>
        </p:nvSpPr>
        <p:spPr>
          <a:xfrm>
            <a:off x="702565" y="1832702"/>
            <a:ext cx="135483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HK" sz="1100" dirty="0">
                <a:solidFill>
                  <a:schemeClr val="tx1">
                    <a:lumMod val="75000"/>
                    <a:lumOff val="25000"/>
                  </a:schemeClr>
                </a:solidFill>
                <a:latin typeface="Calibri" panose="020F0502020204030204" pitchFamily="34" charset="0"/>
                <a:ea typeface="Noto Sans CJK SC Regular" panose="020B0500000000000000" pitchFamily="34" charset="-128"/>
                <a:cs typeface="Calibri" panose="020F0502020204030204" pitchFamily="34" charset="0"/>
                <a:sym typeface="Calibri"/>
              </a:rPr>
              <a:t>-</a:t>
            </a:r>
          </a:p>
        </p:txBody>
      </p:sp>
      <p:sp>
        <p:nvSpPr>
          <p:cNvPr id="13" name="Google Shape;91;p2">
            <a:extLst>
              <a:ext uri="{FF2B5EF4-FFF2-40B4-BE49-F238E27FC236}">
                <a16:creationId xmlns:a16="http://schemas.microsoft.com/office/drawing/2014/main" id="{5C3A6FF3-EBA8-65E8-B30C-4C84FBB45179}"/>
              </a:ext>
            </a:extLst>
          </p:cNvPr>
          <p:cNvSpPr txBox="1"/>
          <p:nvPr/>
        </p:nvSpPr>
        <p:spPr>
          <a:xfrm>
            <a:off x="702565" y="1527908"/>
            <a:ext cx="907705"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altLang="zh-HK" sz="1100" dirty="0">
                <a:solidFill>
                  <a:schemeClr val="tx1">
                    <a:lumMod val="75000"/>
                    <a:lumOff val="25000"/>
                  </a:schemeClr>
                </a:solidFill>
                <a:latin typeface="Calibri" panose="020F0502020204030204" pitchFamily="34" charset="0"/>
                <a:ea typeface="Noto Sans CJK SC Regular" panose="020B0500000000000000" pitchFamily="34" charset="-128"/>
                <a:cs typeface="Calibri" panose="020F0502020204030204" pitchFamily="34" charset="0"/>
                <a:sym typeface="Calibri"/>
              </a:rPr>
              <a:t>-</a:t>
            </a:r>
          </a:p>
        </p:txBody>
      </p:sp>
      <p:sp>
        <p:nvSpPr>
          <p:cNvPr id="40" name="文字方塊 39">
            <a:extLst>
              <a:ext uri="{FF2B5EF4-FFF2-40B4-BE49-F238E27FC236}">
                <a16:creationId xmlns:a16="http://schemas.microsoft.com/office/drawing/2014/main" id="{D338EC3E-D4AB-D9A6-10AC-403D546E525D}"/>
              </a:ext>
            </a:extLst>
          </p:cNvPr>
          <p:cNvSpPr txBox="1"/>
          <p:nvPr/>
        </p:nvSpPr>
        <p:spPr>
          <a:xfrm>
            <a:off x="2836271" y="3054176"/>
            <a:ext cx="3582268"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44" name="文字方塊 43">
            <a:extLst>
              <a:ext uri="{FF2B5EF4-FFF2-40B4-BE49-F238E27FC236}">
                <a16:creationId xmlns:a16="http://schemas.microsoft.com/office/drawing/2014/main" id="{0A900AA8-A731-AE2C-0B6A-ABC95EA3DED9}"/>
              </a:ext>
            </a:extLst>
          </p:cNvPr>
          <p:cNvSpPr txBox="1"/>
          <p:nvPr/>
        </p:nvSpPr>
        <p:spPr>
          <a:xfrm>
            <a:off x="2836271" y="3802867"/>
            <a:ext cx="3717215"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48" name="文字方塊 47">
            <a:extLst>
              <a:ext uri="{FF2B5EF4-FFF2-40B4-BE49-F238E27FC236}">
                <a16:creationId xmlns:a16="http://schemas.microsoft.com/office/drawing/2014/main" id="{3DFA1425-1242-0C31-1CB8-72DA6546C41E}"/>
              </a:ext>
            </a:extLst>
          </p:cNvPr>
          <p:cNvSpPr txBox="1"/>
          <p:nvPr/>
        </p:nvSpPr>
        <p:spPr>
          <a:xfrm>
            <a:off x="2836271" y="4539141"/>
            <a:ext cx="3717215"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52" name="文字方塊 51">
            <a:extLst>
              <a:ext uri="{FF2B5EF4-FFF2-40B4-BE49-F238E27FC236}">
                <a16:creationId xmlns:a16="http://schemas.microsoft.com/office/drawing/2014/main" id="{4CDC169B-C9F4-6B28-84E0-802C553AC760}"/>
              </a:ext>
            </a:extLst>
          </p:cNvPr>
          <p:cNvSpPr txBox="1"/>
          <p:nvPr/>
        </p:nvSpPr>
        <p:spPr>
          <a:xfrm>
            <a:off x="2836271" y="5273809"/>
            <a:ext cx="3717215" cy="577081"/>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Organization/Institution Name</a:t>
            </a:r>
          </a:p>
          <a:p>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56" name="文字方塊 55">
            <a:extLst>
              <a:ext uri="{FF2B5EF4-FFF2-40B4-BE49-F238E27FC236}">
                <a16:creationId xmlns:a16="http://schemas.microsoft.com/office/drawing/2014/main" id="{E4FD1990-C273-13DE-0065-A329892CF240}"/>
              </a:ext>
            </a:extLst>
          </p:cNvPr>
          <p:cNvSpPr txBox="1"/>
          <p:nvPr/>
        </p:nvSpPr>
        <p:spPr>
          <a:xfrm>
            <a:off x="2836271" y="7048399"/>
            <a:ext cx="3717215" cy="577081"/>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Organization/Company Name</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60" name="文字方塊 59">
            <a:extLst>
              <a:ext uri="{FF2B5EF4-FFF2-40B4-BE49-F238E27FC236}">
                <a16:creationId xmlns:a16="http://schemas.microsoft.com/office/drawing/2014/main" id="{C0251A78-32FE-4A7F-11EA-DF5ACFBB21DE}"/>
              </a:ext>
            </a:extLst>
          </p:cNvPr>
          <p:cNvSpPr txBox="1"/>
          <p:nvPr/>
        </p:nvSpPr>
        <p:spPr>
          <a:xfrm>
            <a:off x="2836271" y="6147725"/>
            <a:ext cx="3717215" cy="577081"/>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Organization/Company Name</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Brief Description</a:t>
            </a:r>
          </a:p>
        </p:txBody>
      </p:sp>
      <p:sp>
        <p:nvSpPr>
          <p:cNvPr id="61" name="文字方塊 60">
            <a:extLst>
              <a:ext uri="{FF2B5EF4-FFF2-40B4-BE49-F238E27FC236}">
                <a16:creationId xmlns:a16="http://schemas.microsoft.com/office/drawing/2014/main" id="{68E9C63D-49C1-42A3-8DCE-79F62004B294}"/>
              </a:ext>
            </a:extLst>
          </p:cNvPr>
          <p:cNvSpPr txBox="1">
            <a:spLocks noGrp="1" noRot="1" noMove="1" noResize="1" noEditPoints="1" noAdjustHandles="1" noChangeArrowheads="1" noChangeShapeType="1"/>
          </p:cNvSpPr>
          <p:nvPr/>
        </p:nvSpPr>
        <p:spPr>
          <a:xfrm>
            <a:off x="2953458" y="7837094"/>
            <a:ext cx="1442745" cy="307777"/>
          </a:xfrm>
          <a:prstGeom prst="rect">
            <a:avLst/>
          </a:prstGeom>
          <a:noFill/>
        </p:spPr>
        <p:txBody>
          <a:bodyPr wrap="square" rtlCol="0">
            <a:spAutoFit/>
          </a:bodyPr>
          <a:lstStyle/>
          <a:p>
            <a:r>
              <a:rPr lang="en-US" altLang="zh-HK" b="1" dirty="0">
                <a:solidFill>
                  <a:srgbClr val="F46F21"/>
                </a:solidFill>
                <a:latin typeface="HEITI SC MEDIUM" pitchFamily="2" charset="-128"/>
                <a:ea typeface="HEITI SC MEDIUM" pitchFamily="2" charset="-128"/>
                <a:cs typeface="Microsoft JhengHei"/>
                <a:sym typeface="Microsoft JhengHei"/>
              </a:rPr>
              <a:t>Education</a:t>
            </a:r>
            <a:endParaRPr kumimoji="1" lang="zh-HK" altLang="en-US" b="1" dirty="0">
              <a:solidFill>
                <a:srgbClr val="F46F21"/>
              </a:solidFill>
              <a:latin typeface="HEITI SC MEDIUM" pitchFamily="2" charset="-128"/>
              <a:ea typeface="HEITI SC MEDIUM" pitchFamily="2" charset="-128"/>
            </a:endParaRPr>
          </a:p>
        </p:txBody>
      </p:sp>
      <p:sp>
        <p:nvSpPr>
          <p:cNvPr id="67" name="文字方塊 66">
            <a:extLst>
              <a:ext uri="{FF2B5EF4-FFF2-40B4-BE49-F238E27FC236}">
                <a16:creationId xmlns:a16="http://schemas.microsoft.com/office/drawing/2014/main" id="{9323BEF2-91B7-6036-447A-3F3F700D3F71}"/>
              </a:ext>
            </a:extLst>
          </p:cNvPr>
          <p:cNvSpPr txBox="1">
            <a:spLocks noGrp="1" noRot="1" noMove="1" noResize="1" noEditPoints="1" noAdjustHandles="1" noChangeArrowheads="1" noChangeShapeType="1"/>
          </p:cNvSpPr>
          <p:nvPr/>
        </p:nvSpPr>
        <p:spPr>
          <a:xfrm>
            <a:off x="2953458" y="8614965"/>
            <a:ext cx="1116620" cy="307777"/>
          </a:xfrm>
          <a:prstGeom prst="rect">
            <a:avLst/>
          </a:prstGeom>
          <a:noFill/>
        </p:spPr>
        <p:txBody>
          <a:bodyPr wrap="square" rtlCol="0">
            <a:spAutoFit/>
          </a:bodyPr>
          <a:lstStyle/>
          <a:p>
            <a:r>
              <a:rPr kumimoji="1" lang="en-US" altLang="zh-HK" b="1" dirty="0">
                <a:solidFill>
                  <a:srgbClr val="F46F21"/>
                </a:solidFill>
                <a:latin typeface="HEITI SC MEDIUM" pitchFamily="2" charset="-128"/>
                <a:ea typeface="HEITI SC MEDIUM" pitchFamily="2" charset="-128"/>
                <a:sym typeface="Microsoft JhengHei"/>
              </a:rPr>
              <a:t>Awards </a:t>
            </a:r>
            <a:endParaRPr kumimoji="1" lang="zh-HK" altLang="en-US" b="1" dirty="0">
              <a:solidFill>
                <a:srgbClr val="F46F21"/>
              </a:solidFill>
              <a:latin typeface="HEITI SC MEDIUM" pitchFamily="2" charset="-128"/>
              <a:ea typeface="HEITI SC MEDIUM" pitchFamily="2" charset="-128"/>
            </a:endParaRPr>
          </a:p>
        </p:txBody>
      </p:sp>
      <p:sp>
        <p:nvSpPr>
          <p:cNvPr id="72" name="文字方塊 71">
            <a:extLst>
              <a:ext uri="{FF2B5EF4-FFF2-40B4-BE49-F238E27FC236}">
                <a16:creationId xmlns:a16="http://schemas.microsoft.com/office/drawing/2014/main" id="{CCA0A873-EBA1-9EEE-0A83-F87F5883EDBF}"/>
              </a:ext>
            </a:extLst>
          </p:cNvPr>
          <p:cNvSpPr txBox="1">
            <a:spLocks noGrp="1" noRot="1" noMove="1" noResize="1" noEditPoints="1" noAdjustHandles="1" noChangeArrowheads="1" noChangeShapeType="1"/>
          </p:cNvSpPr>
          <p:nvPr/>
        </p:nvSpPr>
        <p:spPr>
          <a:xfrm>
            <a:off x="615464" y="6684075"/>
            <a:ext cx="1305097" cy="307777"/>
          </a:xfrm>
          <a:prstGeom prst="rect">
            <a:avLst/>
          </a:prstGeom>
          <a:noFill/>
        </p:spPr>
        <p:txBody>
          <a:bodyPr wrap="square" rtlCol="0">
            <a:spAutoFit/>
          </a:bodyPr>
          <a:lstStyle/>
          <a:p>
            <a:r>
              <a:rPr kumimoji="1" lang="en-US" altLang="zh-HK" b="1" dirty="0">
                <a:solidFill>
                  <a:srgbClr val="F46F21"/>
                </a:solidFill>
                <a:latin typeface="HEITI SC MEDIUM" pitchFamily="2" charset="-128"/>
                <a:ea typeface="HEITI SC MEDIUM" pitchFamily="2" charset="-128"/>
                <a:sym typeface="Microsoft JhengHei"/>
              </a:rPr>
              <a:t>Referees</a:t>
            </a:r>
            <a:endParaRPr kumimoji="1" lang="zh-HK" altLang="en-US" b="1" dirty="0">
              <a:solidFill>
                <a:srgbClr val="F46F21"/>
              </a:solidFill>
              <a:latin typeface="HEITI SC MEDIUM" pitchFamily="2" charset="-128"/>
              <a:ea typeface="HEITI SC MEDIUM" pitchFamily="2" charset="-128"/>
            </a:endParaRPr>
          </a:p>
        </p:txBody>
      </p:sp>
      <p:sp>
        <p:nvSpPr>
          <p:cNvPr id="75" name="文字方塊 74">
            <a:extLst>
              <a:ext uri="{FF2B5EF4-FFF2-40B4-BE49-F238E27FC236}">
                <a16:creationId xmlns:a16="http://schemas.microsoft.com/office/drawing/2014/main" id="{5A899AA8-6160-6058-353C-364B78FEDFBE}"/>
              </a:ext>
            </a:extLst>
          </p:cNvPr>
          <p:cNvSpPr txBox="1">
            <a:spLocks noGrp="1" noRot="1" noMove="1" noResize="1" noEditPoints="1" noAdjustHandles="1" noChangeArrowheads="1" noChangeShapeType="1"/>
          </p:cNvSpPr>
          <p:nvPr/>
        </p:nvSpPr>
        <p:spPr>
          <a:xfrm>
            <a:off x="560872" y="2457623"/>
            <a:ext cx="2531445" cy="307777"/>
          </a:xfrm>
          <a:prstGeom prst="rect">
            <a:avLst/>
          </a:prstGeom>
          <a:noFill/>
        </p:spPr>
        <p:txBody>
          <a:bodyPr wrap="square" rtlCol="0">
            <a:spAutoFit/>
          </a:bodyPr>
          <a:lstStyle/>
          <a:p>
            <a:r>
              <a:rPr kumimoji="1" lang="en-US" altLang="zh-HK" b="1" dirty="0">
                <a:solidFill>
                  <a:srgbClr val="F46F21"/>
                </a:solidFill>
                <a:latin typeface="HEITI SC MEDIUM" pitchFamily="2" charset="-128"/>
                <a:ea typeface="HEITI SC MEDIUM" pitchFamily="2" charset="-128"/>
                <a:sym typeface="Microsoft JhengHei"/>
              </a:rPr>
              <a:t>Strength &amp; Abilities</a:t>
            </a:r>
            <a:endParaRPr kumimoji="1" lang="zh-HK" altLang="en-US" b="1" dirty="0">
              <a:solidFill>
                <a:srgbClr val="F46F21"/>
              </a:solidFill>
              <a:latin typeface="HEITI SC MEDIUM" pitchFamily="2" charset="-128"/>
              <a:ea typeface="HEITI SC MEDIUM" pitchFamily="2" charset="-128"/>
            </a:endParaRPr>
          </a:p>
        </p:txBody>
      </p:sp>
      <p:sp>
        <p:nvSpPr>
          <p:cNvPr id="80" name="文字方塊 79">
            <a:extLst>
              <a:ext uri="{FF2B5EF4-FFF2-40B4-BE49-F238E27FC236}">
                <a16:creationId xmlns:a16="http://schemas.microsoft.com/office/drawing/2014/main" id="{FE7435C2-9C5A-12D1-C098-5CCDA2344DF3}"/>
              </a:ext>
            </a:extLst>
          </p:cNvPr>
          <p:cNvSpPr txBox="1"/>
          <p:nvPr/>
        </p:nvSpPr>
        <p:spPr>
          <a:xfrm>
            <a:off x="535934" y="3088576"/>
            <a:ext cx="1858835" cy="577081"/>
          </a:xfrm>
          <a:prstGeom prst="rect">
            <a:avLst/>
          </a:prstGeom>
          <a:noFill/>
        </p:spPr>
        <p:txBody>
          <a:bodyPr wrap="square">
            <a:spAutoFit/>
          </a:bodyPr>
          <a:lstStyle/>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b="1" dirty="0">
                <a:solidFill>
                  <a:schemeClr val="tx1">
                    <a:lumMod val="85000"/>
                    <a:lumOff val="15000"/>
                  </a:schemeClr>
                </a:solidFill>
                <a:latin typeface="+mn-lt"/>
                <a:ea typeface="Microsoft JhengHei" panose="020B0604030504040204" pitchFamily="34" charset="-120"/>
                <a:cs typeface="Calibri"/>
                <a:sym typeface="Microsoft JhengHei"/>
              </a:rPr>
              <a:t>-</a:t>
            </a:r>
            <a:endParaRPr lang="zh-HK" altLang="en-US" b="1" dirty="0">
              <a:solidFill>
                <a:schemeClr val="tx1">
                  <a:lumMod val="85000"/>
                  <a:lumOff val="15000"/>
                </a:schemeClr>
              </a:solidFill>
              <a:latin typeface="+mn-lt"/>
              <a:ea typeface="Microsoft JhengHei" panose="020B0604030504040204" pitchFamily="34" charset="-120"/>
              <a:cs typeface="Calibri"/>
              <a:sym typeface="Calibri"/>
            </a:endParaRPr>
          </a:p>
        </p:txBody>
      </p:sp>
      <p:sp>
        <p:nvSpPr>
          <p:cNvPr id="84" name="文字方塊 83">
            <a:extLst>
              <a:ext uri="{FF2B5EF4-FFF2-40B4-BE49-F238E27FC236}">
                <a16:creationId xmlns:a16="http://schemas.microsoft.com/office/drawing/2014/main" id="{C607AD23-1FBA-C5DD-9611-E84E6D0FAEF1}"/>
              </a:ext>
            </a:extLst>
          </p:cNvPr>
          <p:cNvSpPr txBox="1"/>
          <p:nvPr/>
        </p:nvSpPr>
        <p:spPr>
          <a:xfrm>
            <a:off x="535934" y="5038194"/>
            <a:ext cx="1684224" cy="577081"/>
          </a:xfrm>
          <a:prstGeom prst="rect">
            <a:avLst/>
          </a:prstGeom>
          <a:noFill/>
        </p:spPr>
        <p:txBody>
          <a:bodyPr wrap="square">
            <a:spAutoFit/>
          </a:bodyPr>
          <a:lstStyle/>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b="1" dirty="0">
                <a:solidFill>
                  <a:schemeClr val="tx1">
                    <a:lumMod val="85000"/>
                    <a:lumOff val="15000"/>
                  </a:schemeClr>
                </a:solidFill>
                <a:latin typeface="+mn-lt"/>
                <a:ea typeface="Microsoft JhengHei" panose="020B0604030504040204" pitchFamily="34" charset="-120"/>
                <a:cs typeface="Calibri"/>
                <a:sym typeface="Microsoft JhengHei"/>
              </a:rPr>
              <a:t>-</a:t>
            </a:r>
            <a:endParaRPr lang="zh-HK" altLang="en-US" sz="1050" dirty="0">
              <a:solidFill>
                <a:schemeClr val="tx1">
                  <a:lumMod val="85000"/>
                  <a:lumOff val="15000"/>
                </a:schemeClr>
              </a:solidFill>
              <a:latin typeface="+mn-lt"/>
              <a:ea typeface="Calibri"/>
              <a:cs typeface="Calibri"/>
              <a:sym typeface="Calibri"/>
            </a:endParaRPr>
          </a:p>
        </p:txBody>
      </p:sp>
      <p:sp>
        <p:nvSpPr>
          <p:cNvPr id="108" name="文字方塊 107">
            <a:extLst>
              <a:ext uri="{FF2B5EF4-FFF2-40B4-BE49-F238E27FC236}">
                <a16:creationId xmlns:a16="http://schemas.microsoft.com/office/drawing/2014/main" id="{624F4205-FF72-3724-C2F2-57BB782BCD24}"/>
              </a:ext>
            </a:extLst>
          </p:cNvPr>
          <p:cNvSpPr txBox="1"/>
          <p:nvPr/>
        </p:nvSpPr>
        <p:spPr>
          <a:xfrm>
            <a:off x="535934" y="6054597"/>
            <a:ext cx="1693556" cy="577081"/>
          </a:xfrm>
          <a:prstGeom prst="rect">
            <a:avLst/>
          </a:prstGeom>
          <a:noFill/>
        </p:spPr>
        <p:txBody>
          <a:bodyPr wrap="square">
            <a:spAutoFit/>
          </a:bodyPr>
          <a:lstStyle/>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b="1" dirty="0">
                <a:solidFill>
                  <a:schemeClr val="tx1">
                    <a:lumMod val="85000"/>
                    <a:lumOff val="15000"/>
                  </a:schemeClr>
                </a:solidFill>
                <a:latin typeface="+mn-lt"/>
                <a:ea typeface="Microsoft JhengHei" panose="020B0604030504040204" pitchFamily="34" charset="-120"/>
                <a:cs typeface="Calibri"/>
                <a:sym typeface="Microsoft JhengHei"/>
              </a:rPr>
              <a:t>-</a:t>
            </a:r>
            <a:endParaRPr lang="zh-HK" altLang="en-US" sz="1050" b="1" dirty="0">
              <a:solidFill>
                <a:schemeClr val="tx1">
                  <a:lumMod val="85000"/>
                  <a:lumOff val="15000"/>
                </a:schemeClr>
              </a:solidFill>
              <a:latin typeface="+mn-lt"/>
              <a:ea typeface="Calibri"/>
              <a:cs typeface="Calibri"/>
              <a:sym typeface="Calibri"/>
            </a:endParaRPr>
          </a:p>
        </p:txBody>
      </p:sp>
      <p:sp>
        <p:nvSpPr>
          <p:cNvPr id="104" name="文字方塊 103">
            <a:extLst>
              <a:ext uri="{FF2B5EF4-FFF2-40B4-BE49-F238E27FC236}">
                <a16:creationId xmlns:a16="http://schemas.microsoft.com/office/drawing/2014/main" id="{485F1D2A-0F58-08ED-2ECA-78B43498F676}"/>
              </a:ext>
            </a:extLst>
          </p:cNvPr>
          <p:cNvSpPr txBox="1"/>
          <p:nvPr/>
        </p:nvSpPr>
        <p:spPr>
          <a:xfrm>
            <a:off x="535934" y="4053251"/>
            <a:ext cx="1858836" cy="577081"/>
          </a:xfrm>
          <a:prstGeom prst="rect">
            <a:avLst/>
          </a:prstGeom>
          <a:noFill/>
        </p:spPr>
        <p:txBody>
          <a:bodyPr wrap="square">
            <a:spAutoFit/>
          </a:bodyPr>
          <a:lstStyle/>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dirty="0">
                <a:solidFill>
                  <a:schemeClr val="tx1">
                    <a:lumMod val="85000"/>
                    <a:lumOff val="15000"/>
                  </a:schemeClr>
                </a:solidFill>
                <a:latin typeface="+mn-lt"/>
                <a:ea typeface="Microsoft JhengHei" panose="020B0604030504040204" pitchFamily="34" charset="-120"/>
                <a:sym typeface="Microsoft JhengHei"/>
              </a:rPr>
              <a:t>-</a:t>
            </a:r>
            <a:endParaRPr lang="zh-HK" altLang="en-US" sz="1050" dirty="0">
              <a:solidFill>
                <a:schemeClr val="tx1">
                  <a:lumMod val="85000"/>
                  <a:lumOff val="15000"/>
                </a:schemeClr>
              </a:solidFill>
              <a:latin typeface="+mn-lt"/>
              <a:ea typeface="Microsoft JhengHei" panose="020B0604030504040204" pitchFamily="34" charset="-120"/>
            </a:endParaRPr>
          </a:p>
          <a:p>
            <a:pPr marL="171450" lvl="0" indent="-171450" algn="l" rtl="0">
              <a:spcBef>
                <a:spcPts val="0"/>
              </a:spcBef>
              <a:spcAft>
                <a:spcPts val="0"/>
              </a:spcAft>
              <a:buClr>
                <a:srgbClr val="000000"/>
              </a:buClr>
              <a:buSzPct val="120000"/>
              <a:buChar char="•"/>
            </a:pPr>
            <a:r>
              <a:rPr lang="en-US" altLang="zh-HK" sz="1050" b="1" dirty="0">
                <a:solidFill>
                  <a:schemeClr val="tx1">
                    <a:lumMod val="85000"/>
                    <a:lumOff val="15000"/>
                  </a:schemeClr>
                </a:solidFill>
                <a:latin typeface="+mn-lt"/>
                <a:ea typeface="Microsoft JhengHei" panose="020B0604030504040204" pitchFamily="34" charset="-120"/>
                <a:cs typeface="Calibri"/>
                <a:sym typeface="Microsoft JhengHei"/>
              </a:rPr>
              <a:t>-</a:t>
            </a:r>
            <a:endParaRPr lang="zh-HK" altLang="en-US" sz="1050" dirty="0">
              <a:solidFill>
                <a:schemeClr val="tx1">
                  <a:lumMod val="85000"/>
                  <a:lumOff val="15000"/>
                </a:schemeClr>
              </a:solidFill>
              <a:latin typeface="+mn-lt"/>
              <a:ea typeface="Calibri"/>
              <a:cs typeface="Calibri"/>
              <a:sym typeface="Calibri"/>
            </a:endParaRPr>
          </a:p>
        </p:txBody>
      </p:sp>
      <p:sp>
        <p:nvSpPr>
          <p:cNvPr id="134" name="Google Shape;93;p2">
            <a:extLst>
              <a:ext uri="{FF2B5EF4-FFF2-40B4-BE49-F238E27FC236}">
                <a16:creationId xmlns:a16="http://schemas.microsoft.com/office/drawing/2014/main" id="{245A074C-50E0-0C9E-9BB1-350317CA052A}"/>
              </a:ext>
            </a:extLst>
          </p:cNvPr>
          <p:cNvSpPr>
            <a:spLocks noGrp="1" noRot="1" noMove="1" noResize="1" noEditPoints="1" noAdjustHandles="1" noChangeArrowheads="1" noChangeShapeType="1"/>
          </p:cNvSpPr>
          <p:nvPr/>
        </p:nvSpPr>
        <p:spPr>
          <a:xfrm>
            <a:off x="497068" y="3781331"/>
            <a:ext cx="922429" cy="338514"/>
          </a:xfrm>
          <a:prstGeom prst="rect">
            <a:avLst/>
          </a:prstGeom>
          <a:noFill/>
          <a:ln>
            <a:noFill/>
          </a:ln>
        </p:spPr>
        <p:txBody>
          <a:bodyPr spcFirstLastPara="1" wrap="square" lIns="91425" tIns="45700" rIns="91425" bIns="45700" anchor="t" anchorCtr="0">
            <a:spAutoFit/>
          </a:bodyPr>
          <a:lstStyle/>
          <a:p>
            <a:pPr algn="dist"/>
            <a:r>
              <a:rPr lang="en-US" altLang="zh-HK" sz="1600" b="1" dirty="0">
                <a:solidFill>
                  <a:srgbClr val="0798C6"/>
                </a:solidFill>
                <a:latin typeface="+mj-lt"/>
                <a:ea typeface="Microsoft JhengHei"/>
                <a:cs typeface="Microsoft JhengHei"/>
                <a:sym typeface="Microsoft JhengHei"/>
              </a:rPr>
              <a:t>A</a:t>
            </a:r>
            <a:r>
              <a:rPr lang="en-US" altLang="zh-HK" sz="1200" b="1" dirty="0">
                <a:solidFill>
                  <a:srgbClr val="0798C6"/>
                </a:solidFill>
                <a:latin typeface="+mj-lt"/>
                <a:ea typeface="Microsoft JhengHei"/>
                <a:cs typeface="Microsoft JhengHei"/>
                <a:sym typeface="Microsoft JhengHei"/>
              </a:rPr>
              <a:t>ttitudes</a:t>
            </a:r>
            <a:endParaRPr lang="en-US" altLang="zh-HK" sz="1100" b="1" dirty="0">
              <a:solidFill>
                <a:srgbClr val="0798C6"/>
              </a:solidFill>
              <a:latin typeface="+mj-lt"/>
              <a:ea typeface="HEITI SC MEDIUM" pitchFamily="2" charset="-128"/>
              <a:cs typeface="Calibri"/>
              <a:sym typeface="Calibri"/>
            </a:endParaRPr>
          </a:p>
        </p:txBody>
      </p:sp>
      <p:sp>
        <p:nvSpPr>
          <p:cNvPr id="141" name="文字方塊 140">
            <a:extLst>
              <a:ext uri="{FF2B5EF4-FFF2-40B4-BE49-F238E27FC236}">
                <a16:creationId xmlns:a16="http://schemas.microsoft.com/office/drawing/2014/main" id="{4303FD54-C282-A3F1-6204-43FD26666BC2}"/>
              </a:ext>
            </a:extLst>
          </p:cNvPr>
          <p:cNvSpPr txBox="1">
            <a:spLocks noGrp="1" noRot="1" noMove="1" noResize="1" noEditPoints="1" noAdjustHandles="1" noChangeArrowheads="1" noChangeShapeType="1"/>
          </p:cNvSpPr>
          <p:nvPr/>
        </p:nvSpPr>
        <p:spPr>
          <a:xfrm>
            <a:off x="615464" y="7837094"/>
            <a:ext cx="1651740" cy="307777"/>
          </a:xfrm>
          <a:prstGeom prst="rect">
            <a:avLst/>
          </a:prstGeom>
          <a:noFill/>
        </p:spPr>
        <p:txBody>
          <a:bodyPr wrap="square" rtlCol="0">
            <a:spAutoFit/>
          </a:bodyPr>
          <a:lstStyle/>
          <a:p>
            <a:r>
              <a:rPr kumimoji="1" lang="en-US" altLang="zh-HK" b="1" dirty="0">
                <a:solidFill>
                  <a:srgbClr val="F46F21"/>
                </a:solidFill>
                <a:latin typeface="HEITI SC MEDIUM" pitchFamily="2" charset="-128"/>
                <a:ea typeface="HEITI SC MEDIUM" pitchFamily="2" charset="-128"/>
              </a:rPr>
              <a:t>Recognition</a:t>
            </a:r>
            <a:endParaRPr kumimoji="1" lang="zh-HK" altLang="en-US" b="1" dirty="0">
              <a:solidFill>
                <a:srgbClr val="F46F21"/>
              </a:solidFill>
              <a:latin typeface="HEITI SC MEDIUM" pitchFamily="2" charset="-128"/>
              <a:ea typeface="HEITI SC MEDIUM" pitchFamily="2" charset="-128"/>
            </a:endParaRPr>
          </a:p>
        </p:txBody>
      </p:sp>
      <p:sp>
        <p:nvSpPr>
          <p:cNvPr id="14" name="文字方塊 13">
            <a:extLst>
              <a:ext uri="{FF2B5EF4-FFF2-40B4-BE49-F238E27FC236}">
                <a16:creationId xmlns:a16="http://schemas.microsoft.com/office/drawing/2014/main" id="{DC127B16-5F95-86C7-3F66-831819B0833D}"/>
              </a:ext>
            </a:extLst>
          </p:cNvPr>
          <p:cNvSpPr txBox="1">
            <a:spLocks noGrp="1" noRot="1" noMove="1" noResize="1" noEditPoints="1" noAdjustHandles="1" noChangeArrowheads="1" noChangeShapeType="1"/>
          </p:cNvSpPr>
          <p:nvPr/>
        </p:nvSpPr>
        <p:spPr>
          <a:xfrm>
            <a:off x="2871725" y="855021"/>
            <a:ext cx="1730828" cy="307777"/>
          </a:xfrm>
          <a:prstGeom prst="rect">
            <a:avLst/>
          </a:prstGeom>
          <a:noFill/>
        </p:spPr>
        <p:txBody>
          <a:bodyPr wrap="square" rtlCol="0">
            <a:spAutoFit/>
          </a:bodyPr>
          <a:lstStyle/>
          <a:p>
            <a:r>
              <a:rPr lang="en-US" altLang="zh-HK" sz="1400" b="1" dirty="0">
                <a:solidFill>
                  <a:srgbClr val="F46F21"/>
                </a:solidFill>
                <a:latin typeface="HEITI SC MEDIUM" pitchFamily="2" charset="-128"/>
                <a:ea typeface="HEITI SC MEDIUM" pitchFamily="2" charset="-128"/>
                <a:cs typeface="Microsoft JhengHei"/>
                <a:sym typeface="Microsoft JhengHei"/>
              </a:rPr>
              <a:t>Self-introduction</a:t>
            </a:r>
            <a:endParaRPr kumimoji="1" lang="zh-HK" altLang="en-US" b="1" dirty="0">
              <a:solidFill>
                <a:srgbClr val="F46F21"/>
              </a:solidFill>
              <a:latin typeface="HEITI SC MEDIUM" pitchFamily="2" charset="-128"/>
              <a:ea typeface="HEITI SC MEDIUM" pitchFamily="2" charset="-128"/>
            </a:endParaRPr>
          </a:p>
        </p:txBody>
      </p:sp>
      <p:sp>
        <p:nvSpPr>
          <p:cNvPr id="15" name="文字方塊 14">
            <a:extLst>
              <a:ext uri="{FF2B5EF4-FFF2-40B4-BE49-F238E27FC236}">
                <a16:creationId xmlns:a16="http://schemas.microsoft.com/office/drawing/2014/main" id="{78669DC5-2F9D-7C6C-7E36-6E3A0D969412}"/>
              </a:ext>
            </a:extLst>
          </p:cNvPr>
          <p:cNvSpPr txBox="1"/>
          <p:nvPr/>
        </p:nvSpPr>
        <p:spPr>
          <a:xfrm>
            <a:off x="2566335" y="1163909"/>
            <a:ext cx="3873223" cy="246221"/>
          </a:xfrm>
          <a:prstGeom prst="rect">
            <a:avLst/>
          </a:prstGeom>
          <a:noFill/>
        </p:spPr>
        <p:txBody>
          <a:bodyPr wrap="square" rtlCol="0">
            <a:spAutoFit/>
          </a:bodyPr>
          <a:lstStyle/>
          <a:p>
            <a:pPr marL="0" marR="0" lvl="0" indent="0" algn="l" rtl="0">
              <a:spcBef>
                <a:spcPts val="0"/>
              </a:spcBef>
              <a:spcAft>
                <a:spcPts val="0"/>
              </a:spcAft>
              <a:buNone/>
            </a:pPr>
            <a:r>
              <a:rPr lang="en-US" altLang="zh-HK" sz="1000" dirty="0">
                <a:solidFill>
                  <a:schemeClr val="tx1">
                    <a:lumMod val="75000"/>
                    <a:lumOff val="25000"/>
                  </a:schemeClr>
                </a:solidFill>
                <a:latin typeface="+mn-lt"/>
                <a:ea typeface="Microsoft JhengHei" panose="020B0604030504040204" pitchFamily="34" charset="-120"/>
                <a:cs typeface="Microsoft JhengHei"/>
                <a:sym typeface="Microsoft JhengHei"/>
              </a:rPr>
              <a:t>- Please briefly introduce yourself</a:t>
            </a:r>
            <a:endParaRPr lang="zh-HK" altLang="en-US" sz="1000" dirty="0">
              <a:solidFill>
                <a:schemeClr val="tx1">
                  <a:lumMod val="75000"/>
                  <a:lumOff val="25000"/>
                </a:schemeClr>
              </a:solidFill>
              <a:latin typeface="+mn-lt"/>
              <a:ea typeface="Microsoft JhengHei" panose="020B0604030504040204" pitchFamily="34" charset="-120"/>
              <a:cs typeface="Microsoft JhengHei"/>
              <a:sym typeface="Microsoft JhengHei"/>
            </a:endParaRPr>
          </a:p>
        </p:txBody>
      </p:sp>
      <p:sp>
        <p:nvSpPr>
          <p:cNvPr id="31" name="文字方塊 30">
            <a:extLst>
              <a:ext uri="{FF2B5EF4-FFF2-40B4-BE49-F238E27FC236}">
                <a16:creationId xmlns:a16="http://schemas.microsoft.com/office/drawing/2014/main" id="{873984E1-452C-B091-1D9C-BA54E6BAA6F7}"/>
              </a:ext>
            </a:extLst>
          </p:cNvPr>
          <p:cNvSpPr txBox="1">
            <a:spLocks noGrp="1" noRot="1" noMove="1" noResize="1" noEditPoints="1" noAdjustHandles="1" noChangeArrowheads="1" noChangeShapeType="1"/>
          </p:cNvSpPr>
          <p:nvPr/>
        </p:nvSpPr>
        <p:spPr>
          <a:xfrm>
            <a:off x="2953458" y="2462090"/>
            <a:ext cx="1531498" cy="307777"/>
          </a:xfrm>
          <a:prstGeom prst="rect">
            <a:avLst/>
          </a:prstGeom>
          <a:noFill/>
        </p:spPr>
        <p:txBody>
          <a:bodyPr wrap="square" rtlCol="0">
            <a:spAutoFit/>
          </a:bodyPr>
          <a:lstStyle/>
          <a:p>
            <a:r>
              <a:rPr lang="en-US" altLang="zh-HK" b="1" dirty="0">
                <a:solidFill>
                  <a:srgbClr val="F46F21"/>
                </a:solidFill>
                <a:latin typeface="HEITI SC MEDIUM" pitchFamily="2" charset="-128"/>
                <a:ea typeface="HEITI SC MEDIUM" pitchFamily="2" charset="-128"/>
                <a:cs typeface="Microsoft JhengHei"/>
                <a:sym typeface="Microsoft JhengHei"/>
              </a:rPr>
              <a:t>Experience </a:t>
            </a:r>
            <a:endParaRPr kumimoji="1" lang="zh-HK" altLang="en-US" b="1" dirty="0">
              <a:solidFill>
                <a:srgbClr val="F46F21"/>
              </a:solidFill>
              <a:latin typeface="HEITI SC MEDIUM" pitchFamily="2" charset="-128"/>
              <a:ea typeface="HEITI SC MEDIUM" pitchFamily="2" charset="-128"/>
            </a:endParaRPr>
          </a:p>
        </p:txBody>
      </p:sp>
      <p:pic>
        <p:nvPicPr>
          <p:cNvPr id="7" name="圖片 6">
            <a:extLst>
              <a:ext uri="{FF2B5EF4-FFF2-40B4-BE49-F238E27FC236}">
                <a16:creationId xmlns:a16="http://schemas.microsoft.com/office/drawing/2014/main" id="{29202253-3133-F934-305C-8E3CA3D4D514}"/>
              </a:ext>
            </a:extLst>
          </p:cNvPr>
          <p:cNvPicPr>
            <a:picLocks noGrp="1" noRot="1" noChangeAspect="1" noMove="1" noResize="1" noEditPoints="1" noAdjustHandles="1" noChangeArrowheads="1" noChangeShapeType="1" noCrop="1"/>
          </p:cNvPicPr>
          <p:nvPr/>
        </p:nvPicPr>
        <p:blipFill>
          <a:blip r:embed="rId3"/>
          <a:stretch>
            <a:fillRect/>
          </a:stretch>
        </p:blipFill>
        <p:spPr>
          <a:xfrm>
            <a:off x="2657496" y="903076"/>
            <a:ext cx="228600" cy="228600"/>
          </a:xfrm>
          <a:prstGeom prst="rect">
            <a:avLst/>
          </a:prstGeom>
        </p:spPr>
      </p:pic>
      <p:pic>
        <p:nvPicPr>
          <p:cNvPr id="9" name="圖片 8">
            <a:extLst>
              <a:ext uri="{FF2B5EF4-FFF2-40B4-BE49-F238E27FC236}">
                <a16:creationId xmlns:a16="http://schemas.microsoft.com/office/drawing/2014/main" id="{D1FE16FE-7AB7-82F0-E665-EF35E6A6310B}"/>
              </a:ext>
            </a:extLst>
          </p:cNvPr>
          <p:cNvPicPr>
            <a:picLocks noGrp="1" noRot="1" noChangeAspect="1" noMove="1" noResize="1" noEditPoints="1" noAdjustHandles="1" noChangeArrowheads="1" noChangeShapeType="1" noCrop="1"/>
          </p:cNvPicPr>
          <p:nvPr/>
        </p:nvPicPr>
        <p:blipFill>
          <a:blip r:embed="rId4"/>
          <a:stretch>
            <a:fillRect/>
          </a:stretch>
        </p:blipFill>
        <p:spPr>
          <a:xfrm>
            <a:off x="341182" y="2477460"/>
            <a:ext cx="241300" cy="241300"/>
          </a:xfrm>
          <a:prstGeom prst="rect">
            <a:avLst/>
          </a:prstGeom>
        </p:spPr>
      </p:pic>
      <p:sp>
        <p:nvSpPr>
          <p:cNvPr id="17" name="Google Shape;93;p2">
            <a:extLst>
              <a:ext uri="{FF2B5EF4-FFF2-40B4-BE49-F238E27FC236}">
                <a16:creationId xmlns:a16="http://schemas.microsoft.com/office/drawing/2014/main" id="{317CDA8C-3A05-B9F7-14C6-67E9F94ACB71}"/>
              </a:ext>
            </a:extLst>
          </p:cNvPr>
          <p:cNvSpPr>
            <a:spLocks noGrp="1" noRot="1" noMove="1" noResize="1" noEditPoints="1" noAdjustHandles="1" noChangeArrowheads="1" noChangeShapeType="1"/>
          </p:cNvSpPr>
          <p:nvPr/>
        </p:nvSpPr>
        <p:spPr>
          <a:xfrm>
            <a:off x="497068" y="2803648"/>
            <a:ext cx="724705" cy="338514"/>
          </a:xfrm>
          <a:prstGeom prst="rect">
            <a:avLst/>
          </a:prstGeom>
          <a:noFill/>
          <a:ln>
            <a:noFill/>
          </a:ln>
        </p:spPr>
        <p:txBody>
          <a:bodyPr spcFirstLastPara="1" wrap="square" lIns="91425" tIns="45700" rIns="91425" bIns="45700" anchor="t" anchorCtr="0">
            <a:spAutoFit/>
          </a:bodyPr>
          <a:lstStyle/>
          <a:p>
            <a:pPr algn="dist"/>
            <a:r>
              <a:rPr lang="en-US" altLang="zh-HK" sz="1600" b="1" dirty="0">
                <a:solidFill>
                  <a:srgbClr val="0798C6"/>
                </a:solidFill>
                <a:latin typeface="+mj-lt"/>
                <a:ea typeface="Microsoft JhengHei"/>
                <a:cs typeface="Microsoft JhengHei"/>
                <a:sym typeface="Microsoft JhengHei"/>
              </a:rPr>
              <a:t>V</a:t>
            </a:r>
            <a:r>
              <a:rPr lang="en-US" altLang="zh-HK" sz="1200" b="1" dirty="0">
                <a:solidFill>
                  <a:srgbClr val="0798C6"/>
                </a:solidFill>
                <a:latin typeface="+mj-lt"/>
                <a:ea typeface="Microsoft JhengHei"/>
                <a:cs typeface="Microsoft JhengHei"/>
                <a:sym typeface="Microsoft JhengHei"/>
              </a:rPr>
              <a:t>alues  </a:t>
            </a:r>
            <a:endParaRPr lang="en-US" altLang="zh-HK" sz="1100" b="1" dirty="0">
              <a:solidFill>
                <a:srgbClr val="0798C6"/>
              </a:solidFill>
              <a:latin typeface="+mj-lt"/>
              <a:ea typeface="HEITI SC MEDIUM" pitchFamily="2" charset="-128"/>
              <a:cs typeface="Calibri"/>
              <a:sym typeface="Calibri"/>
            </a:endParaRPr>
          </a:p>
        </p:txBody>
      </p:sp>
      <p:pic>
        <p:nvPicPr>
          <p:cNvPr id="18" name="圖片 17">
            <a:extLst>
              <a:ext uri="{FF2B5EF4-FFF2-40B4-BE49-F238E27FC236}">
                <a16:creationId xmlns:a16="http://schemas.microsoft.com/office/drawing/2014/main" id="{EA833B93-1241-B6B6-EEA0-6E8FFB25FF3C}"/>
              </a:ext>
            </a:extLst>
          </p:cNvPr>
          <p:cNvPicPr>
            <a:picLocks noGrp="1" noRot="1" noChangeAspect="1" noMove="1" noResize="1" noEditPoints="1" noAdjustHandles="1" noChangeArrowheads="1" noChangeShapeType="1" noCrop="1"/>
          </p:cNvPicPr>
          <p:nvPr/>
        </p:nvPicPr>
        <p:blipFill>
          <a:blip r:embed="rId5"/>
          <a:stretch>
            <a:fillRect/>
          </a:stretch>
        </p:blipFill>
        <p:spPr>
          <a:xfrm>
            <a:off x="2768357" y="8676060"/>
            <a:ext cx="163286" cy="190500"/>
          </a:xfrm>
          <a:prstGeom prst="rect">
            <a:avLst/>
          </a:prstGeom>
        </p:spPr>
      </p:pic>
      <p:pic>
        <p:nvPicPr>
          <p:cNvPr id="19" name="圖片 18">
            <a:extLst>
              <a:ext uri="{FF2B5EF4-FFF2-40B4-BE49-F238E27FC236}">
                <a16:creationId xmlns:a16="http://schemas.microsoft.com/office/drawing/2014/main" id="{10388456-0838-FD19-2579-686A2834E390}"/>
              </a:ext>
            </a:extLst>
          </p:cNvPr>
          <p:cNvPicPr>
            <a:picLocks noGrp="1" noRot="1" noChangeAspect="1" noMove="1" noResize="1" noEditPoints="1" noAdjustHandles="1" noChangeArrowheads="1" noChangeShapeType="1" noCrop="1"/>
          </p:cNvPicPr>
          <p:nvPr/>
        </p:nvPicPr>
        <p:blipFill>
          <a:blip r:embed="rId6"/>
          <a:stretch>
            <a:fillRect/>
          </a:stretch>
        </p:blipFill>
        <p:spPr>
          <a:xfrm>
            <a:off x="2768357" y="7905564"/>
            <a:ext cx="163286" cy="190500"/>
          </a:xfrm>
          <a:prstGeom prst="rect">
            <a:avLst/>
          </a:prstGeom>
        </p:spPr>
      </p:pic>
      <p:pic>
        <p:nvPicPr>
          <p:cNvPr id="20" name="圖片 19">
            <a:extLst>
              <a:ext uri="{FF2B5EF4-FFF2-40B4-BE49-F238E27FC236}">
                <a16:creationId xmlns:a16="http://schemas.microsoft.com/office/drawing/2014/main" id="{74E1C686-1FC2-AE4B-5C20-10E350B61FE5}"/>
              </a:ext>
            </a:extLst>
          </p:cNvPr>
          <p:cNvPicPr>
            <a:picLocks noGrp="1" noRot="1" noChangeAspect="1" noMove="1" noResize="1" noEditPoints="1" noAdjustHandles="1" noChangeArrowheads="1" noChangeShapeType="1" noCrop="1"/>
          </p:cNvPicPr>
          <p:nvPr/>
        </p:nvPicPr>
        <p:blipFill>
          <a:blip r:embed="rId7"/>
          <a:stretch>
            <a:fillRect/>
          </a:stretch>
        </p:blipFill>
        <p:spPr>
          <a:xfrm>
            <a:off x="301586" y="7888016"/>
            <a:ext cx="320492" cy="186954"/>
          </a:xfrm>
          <a:prstGeom prst="rect">
            <a:avLst/>
          </a:prstGeom>
        </p:spPr>
      </p:pic>
      <p:pic>
        <p:nvPicPr>
          <p:cNvPr id="21" name="圖片 20">
            <a:extLst>
              <a:ext uri="{FF2B5EF4-FFF2-40B4-BE49-F238E27FC236}">
                <a16:creationId xmlns:a16="http://schemas.microsoft.com/office/drawing/2014/main" id="{29FF0B24-F34B-7C31-233A-FC1D3A907101}"/>
              </a:ext>
            </a:extLst>
          </p:cNvPr>
          <p:cNvPicPr>
            <a:picLocks noGrp="1" noRot="1" noChangeAspect="1" noMove="1" noResize="1" noEditPoints="1" noAdjustHandles="1" noChangeArrowheads="1" noChangeShapeType="1" noCrop="1"/>
          </p:cNvPicPr>
          <p:nvPr/>
        </p:nvPicPr>
        <p:blipFill>
          <a:blip r:embed="rId8"/>
          <a:stretch>
            <a:fillRect/>
          </a:stretch>
        </p:blipFill>
        <p:spPr>
          <a:xfrm>
            <a:off x="328482" y="6728907"/>
            <a:ext cx="266700" cy="228600"/>
          </a:xfrm>
          <a:prstGeom prst="rect">
            <a:avLst/>
          </a:prstGeom>
        </p:spPr>
      </p:pic>
      <p:pic>
        <p:nvPicPr>
          <p:cNvPr id="22" name="圖片 21">
            <a:extLst>
              <a:ext uri="{FF2B5EF4-FFF2-40B4-BE49-F238E27FC236}">
                <a16:creationId xmlns:a16="http://schemas.microsoft.com/office/drawing/2014/main" id="{AA2D1D52-3D60-D983-6480-4AD43328770C}"/>
              </a:ext>
            </a:extLst>
          </p:cNvPr>
          <p:cNvPicPr>
            <a:picLocks noGrp="1" noRot="1" noChangeAspect="1" noMove="1" noResize="1" noEditPoints="1" noAdjustHandles="1" noChangeArrowheads="1" noChangeShapeType="1" noCrop="1"/>
          </p:cNvPicPr>
          <p:nvPr/>
        </p:nvPicPr>
        <p:blipFill>
          <a:blip r:embed="rId9"/>
          <a:stretch>
            <a:fillRect/>
          </a:stretch>
        </p:blipFill>
        <p:spPr>
          <a:xfrm>
            <a:off x="2742050" y="2519477"/>
            <a:ext cx="215900" cy="190500"/>
          </a:xfrm>
          <a:prstGeom prst="rect">
            <a:avLst/>
          </a:prstGeom>
        </p:spPr>
      </p:pic>
      <p:pic>
        <p:nvPicPr>
          <p:cNvPr id="23" name="圖片 22">
            <a:extLst>
              <a:ext uri="{FF2B5EF4-FFF2-40B4-BE49-F238E27FC236}">
                <a16:creationId xmlns:a16="http://schemas.microsoft.com/office/drawing/2014/main" id="{66C104C7-5C75-0529-600C-1EA9536E7848}"/>
              </a:ext>
            </a:extLst>
          </p:cNvPr>
          <p:cNvPicPr>
            <a:picLocks noGrp="1" noRot="1" noChangeAspect="1" noMove="1" noResize="1" noEditPoints="1" noAdjustHandles="1" noChangeArrowheads="1" noChangeShapeType="1" noCrop="1"/>
          </p:cNvPicPr>
          <p:nvPr/>
        </p:nvPicPr>
        <p:blipFill>
          <a:blip r:embed="rId10"/>
          <a:stretch>
            <a:fillRect/>
          </a:stretch>
        </p:blipFill>
        <p:spPr>
          <a:xfrm>
            <a:off x="485916" y="1551444"/>
            <a:ext cx="214499" cy="214499"/>
          </a:xfrm>
          <a:prstGeom prst="rect">
            <a:avLst/>
          </a:prstGeom>
        </p:spPr>
      </p:pic>
      <p:pic>
        <p:nvPicPr>
          <p:cNvPr id="24" name="圖片 23">
            <a:extLst>
              <a:ext uri="{FF2B5EF4-FFF2-40B4-BE49-F238E27FC236}">
                <a16:creationId xmlns:a16="http://schemas.microsoft.com/office/drawing/2014/main" id="{0ADC3003-FA42-A22B-2881-BF335912CE1C}"/>
              </a:ext>
            </a:extLst>
          </p:cNvPr>
          <p:cNvPicPr>
            <a:picLocks noGrp="1" noRot="1" noChangeAspect="1" noMove="1" noResize="1" noEditPoints="1" noAdjustHandles="1" noChangeArrowheads="1" noChangeShapeType="1" noCrop="1"/>
          </p:cNvPicPr>
          <p:nvPr/>
        </p:nvPicPr>
        <p:blipFill>
          <a:blip r:embed="rId11"/>
          <a:stretch>
            <a:fillRect/>
          </a:stretch>
        </p:blipFill>
        <p:spPr>
          <a:xfrm>
            <a:off x="485916" y="1860645"/>
            <a:ext cx="214499" cy="214499"/>
          </a:xfrm>
          <a:prstGeom prst="rect">
            <a:avLst/>
          </a:prstGeom>
        </p:spPr>
      </p:pic>
      <p:sp>
        <p:nvSpPr>
          <p:cNvPr id="25" name="Google Shape;93;p2">
            <a:extLst>
              <a:ext uri="{FF2B5EF4-FFF2-40B4-BE49-F238E27FC236}">
                <a16:creationId xmlns:a16="http://schemas.microsoft.com/office/drawing/2014/main" id="{F2FC0892-BC2F-211A-5D31-72BD3C07D147}"/>
              </a:ext>
            </a:extLst>
          </p:cNvPr>
          <p:cNvSpPr>
            <a:spLocks noGrp="1" noRot="1" noMove="1" noResize="1" noEditPoints="1" noAdjustHandles="1" noChangeArrowheads="1" noChangeShapeType="1"/>
          </p:cNvSpPr>
          <p:nvPr/>
        </p:nvSpPr>
        <p:spPr>
          <a:xfrm>
            <a:off x="497068" y="4754840"/>
            <a:ext cx="626338" cy="338514"/>
          </a:xfrm>
          <a:prstGeom prst="rect">
            <a:avLst/>
          </a:prstGeom>
          <a:noFill/>
          <a:ln>
            <a:noFill/>
          </a:ln>
        </p:spPr>
        <p:txBody>
          <a:bodyPr spcFirstLastPara="1" wrap="square" lIns="91425" tIns="45700" rIns="91425" bIns="45700" anchor="t" anchorCtr="0">
            <a:spAutoFit/>
          </a:bodyPr>
          <a:lstStyle/>
          <a:p>
            <a:pPr algn="dist"/>
            <a:r>
              <a:rPr lang="en-US" altLang="zh-HK" sz="1600" b="1" dirty="0">
                <a:solidFill>
                  <a:srgbClr val="0798C6"/>
                </a:solidFill>
                <a:latin typeface="+mj-lt"/>
                <a:ea typeface="Microsoft JhengHei"/>
                <a:cs typeface="Microsoft JhengHei"/>
                <a:sym typeface="Microsoft JhengHei"/>
              </a:rPr>
              <a:t>S</a:t>
            </a:r>
            <a:r>
              <a:rPr lang="en-US" altLang="zh-HK" sz="1200" b="1" dirty="0">
                <a:solidFill>
                  <a:srgbClr val="0798C6"/>
                </a:solidFill>
                <a:latin typeface="+mj-lt"/>
                <a:ea typeface="Microsoft JhengHei"/>
                <a:cs typeface="Microsoft JhengHei"/>
                <a:sym typeface="Microsoft JhengHei"/>
              </a:rPr>
              <a:t>kills</a:t>
            </a:r>
            <a:endParaRPr lang="en-US" altLang="zh-HK" sz="1100" b="1" dirty="0">
              <a:solidFill>
                <a:srgbClr val="0798C6"/>
              </a:solidFill>
              <a:latin typeface="+mj-lt"/>
              <a:ea typeface="HEITI SC MEDIUM" pitchFamily="2" charset="-128"/>
              <a:cs typeface="Calibri"/>
              <a:sym typeface="Calibri"/>
            </a:endParaRPr>
          </a:p>
        </p:txBody>
      </p:sp>
      <p:sp>
        <p:nvSpPr>
          <p:cNvPr id="26" name="Google Shape;93;p2">
            <a:extLst>
              <a:ext uri="{FF2B5EF4-FFF2-40B4-BE49-F238E27FC236}">
                <a16:creationId xmlns:a16="http://schemas.microsoft.com/office/drawing/2014/main" id="{304D0F09-B128-B7B0-3B5B-E66C2FE42968}"/>
              </a:ext>
            </a:extLst>
          </p:cNvPr>
          <p:cNvSpPr>
            <a:spLocks noGrp="1" noRot="1" noMove="1" noResize="1" noEditPoints="1" noAdjustHandles="1" noChangeArrowheads="1" noChangeShapeType="1"/>
          </p:cNvSpPr>
          <p:nvPr/>
        </p:nvSpPr>
        <p:spPr>
          <a:xfrm>
            <a:off x="497068" y="5756881"/>
            <a:ext cx="1113202" cy="338514"/>
          </a:xfrm>
          <a:prstGeom prst="rect">
            <a:avLst/>
          </a:prstGeom>
          <a:noFill/>
          <a:ln>
            <a:noFill/>
          </a:ln>
        </p:spPr>
        <p:txBody>
          <a:bodyPr spcFirstLastPara="1" wrap="square" lIns="91425" tIns="45700" rIns="91425" bIns="45700" anchor="t" anchorCtr="0">
            <a:spAutoFit/>
          </a:bodyPr>
          <a:lstStyle/>
          <a:p>
            <a:pPr algn="dist"/>
            <a:r>
              <a:rPr lang="en-US" altLang="zh-HK" sz="1600" b="1" dirty="0">
                <a:solidFill>
                  <a:srgbClr val="0798C6"/>
                </a:solidFill>
                <a:latin typeface="+mj-lt"/>
                <a:ea typeface="Microsoft JhengHei"/>
                <a:cs typeface="Microsoft JhengHei"/>
                <a:sym typeface="Microsoft JhengHei"/>
              </a:rPr>
              <a:t>K</a:t>
            </a:r>
            <a:r>
              <a:rPr lang="en-US" altLang="zh-HK" sz="1200" b="1" dirty="0">
                <a:solidFill>
                  <a:srgbClr val="0798C6"/>
                </a:solidFill>
                <a:latin typeface="+mj-lt"/>
                <a:ea typeface="Microsoft JhengHei"/>
                <a:cs typeface="Microsoft JhengHei"/>
                <a:sym typeface="Microsoft JhengHei"/>
              </a:rPr>
              <a:t>nowledge  </a:t>
            </a:r>
            <a:endParaRPr lang="en-US" altLang="zh-HK" sz="1100" b="1" dirty="0">
              <a:solidFill>
                <a:srgbClr val="0798C6"/>
              </a:solidFill>
              <a:latin typeface="+mj-lt"/>
              <a:ea typeface="HEITI SC MEDIUM" pitchFamily="2" charset="-128"/>
              <a:cs typeface="Calibri"/>
              <a:sym typeface="Calibri"/>
            </a:endParaRPr>
          </a:p>
        </p:txBody>
      </p:sp>
      <p:sp>
        <p:nvSpPr>
          <p:cNvPr id="2" name="Google Shape;93;p2">
            <a:extLst>
              <a:ext uri="{FF2B5EF4-FFF2-40B4-BE49-F238E27FC236}">
                <a16:creationId xmlns:a16="http://schemas.microsoft.com/office/drawing/2014/main" id="{94310572-1AE1-E595-0FBC-9DF2DE658099}"/>
              </a:ext>
            </a:extLst>
          </p:cNvPr>
          <p:cNvSpPr>
            <a:spLocks noGrp="1" noRot="1" noMove="1" noResize="1" noEditPoints="1" noAdjustHandles="1" noChangeArrowheads="1" noChangeShapeType="1"/>
          </p:cNvSpPr>
          <p:nvPr/>
        </p:nvSpPr>
        <p:spPr>
          <a:xfrm>
            <a:off x="2828986" y="2838657"/>
            <a:ext cx="2172780"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1200" b="1" dirty="0">
                <a:solidFill>
                  <a:srgbClr val="0798C6"/>
                </a:solidFill>
                <a:latin typeface="+mj-lt"/>
                <a:ea typeface="Microsoft JhengHei"/>
                <a:cs typeface="Microsoft JhengHei"/>
                <a:sym typeface="Microsoft JhengHei"/>
              </a:rPr>
              <a:t>Serious Leisure or Interest</a:t>
            </a:r>
            <a:endParaRPr sz="1200" dirty="0">
              <a:solidFill>
                <a:srgbClr val="0798C6"/>
              </a:solidFill>
              <a:latin typeface="+mj-lt"/>
              <a:ea typeface="Microsoft JhengHei"/>
              <a:cs typeface="Microsoft JhengHei"/>
              <a:sym typeface="Microsoft JhengHei"/>
            </a:endParaRPr>
          </a:p>
        </p:txBody>
      </p:sp>
      <p:sp>
        <p:nvSpPr>
          <p:cNvPr id="5" name="Google Shape;93;p2">
            <a:extLst>
              <a:ext uri="{FF2B5EF4-FFF2-40B4-BE49-F238E27FC236}">
                <a16:creationId xmlns:a16="http://schemas.microsoft.com/office/drawing/2014/main" id="{FFF644A6-DD54-68AB-469A-04D929870563}"/>
              </a:ext>
            </a:extLst>
          </p:cNvPr>
          <p:cNvSpPr>
            <a:spLocks noGrp="1" noRot="1" noMove="1" noResize="1" noEditPoints="1" noAdjustHandles="1" noChangeArrowheads="1" noChangeShapeType="1"/>
          </p:cNvSpPr>
          <p:nvPr/>
        </p:nvSpPr>
        <p:spPr>
          <a:xfrm>
            <a:off x="2828986" y="3584963"/>
            <a:ext cx="3094094"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200" b="1" dirty="0">
                <a:solidFill>
                  <a:srgbClr val="0798C6"/>
                </a:solidFill>
                <a:latin typeface="+mj-lt"/>
                <a:ea typeface="Microsoft JhengHei"/>
                <a:cs typeface="Microsoft JhengHei"/>
                <a:sym typeface="Microsoft JhengHei"/>
              </a:rPr>
              <a:t>Domestic / Neighborhood Provisioning</a:t>
            </a:r>
            <a:endParaRPr lang="zh-HK" altLang="en-US" sz="1200" b="1" dirty="0">
              <a:solidFill>
                <a:srgbClr val="0798C6"/>
              </a:solidFill>
              <a:latin typeface="+mj-lt"/>
              <a:ea typeface="Microsoft JhengHei"/>
              <a:cs typeface="Microsoft JhengHei"/>
              <a:sym typeface="Microsoft JhengHei"/>
            </a:endParaRPr>
          </a:p>
        </p:txBody>
      </p:sp>
      <p:sp>
        <p:nvSpPr>
          <p:cNvPr id="6" name="Google Shape;93;p2">
            <a:extLst>
              <a:ext uri="{FF2B5EF4-FFF2-40B4-BE49-F238E27FC236}">
                <a16:creationId xmlns:a16="http://schemas.microsoft.com/office/drawing/2014/main" id="{00F51E7B-AF6F-BCC9-EDC8-3B3601390BDF}"/>
              </a:ext>
            </a:extLst>
          </p:cNvPr>
          <p:cNvSpPr>
            <a:spLocks noGrp="1" noRot="1" noMove="1" noResize="1" noEditPoints="1" noAdjustHandles="1" noChangeArrowheads="1" noChangeShapeType="1"/>
          </p:cNvSpPr>
          <p:nvPr/>
        </p:nvSpPr>
        <p:spPr>
          <a:xfrm>
            <a:off x="2828986" y="4320843"/>
            <a:ext cx="1378504"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200" b="1" dirty="0">
                <a:solidFill>
                  <a:srgbClr val="0798C6"/>
                </a:solidFill>
                <a:latin typeface="+mj-lt"/>
                <a:ea typeface="Microsoft JhengHei"/>
                <a:cs typeface="Microsoft JhengHei"/>
                <a:sym typeface="Microsoft JhengHei"/>
              </a:rPr>
              <a:t>Voluntary Work</a:t>
            </a:r>
            <a:endParaRPr lang="zh-HK" altLang="en-US" sz="1200" b="1" dirty="0">
              <a:solidFill>
                <a:srgbClr val="0798C6"/>
              </a:solidFill>
              <a:latin typeface="+mj-lt"/>
              <a:ea typeface="Microsoft JhengHei"/>
              <a:cs typeface="Microsoft JhengHei"/>
              <a:sym typeface="Microsoft JhengHei"/>
            </a:endParaRPr>
          </a:p>
        </p:txBody>
      </p:sp>
      <p:sp>
        <p:nvSpPr>
          <p:cNvPr id="8" name="Google Shape;93;p2">
            <a:extLst>
              <a:ext uri="{FF2B5EF4-FFF2-40B4-BE49-F238E27FC236}">
                <a16:creationId xmlns:a16="http://schemas.microsoft.com/office/drawing/2014/main" id="{10B10164-B8C3-4B8F-912E-D3F48BB54520}"/>
              </a:ext>
            </a:extLst>
          </p:cNvPr>
          <p:cNvSpPr>
            <a:spLocks noGrp="1" noRot="1" noMove="1" noResize="1" noEditPoints="1" noAdjustHandles="1" noChangeArrowheads="1" noChangeShapeType="1"/>
          </p:cNvSpPr>
          <p:nvPr/>
        </p:nvSpPr>
        <p:spPr>
          <a:xfrm>
            <a:off x="2828986" y="5049591"/>
            <a:ext cx="3999034"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200" b="1" dirty="0">
                <a:solidFill>
                  <a:srgbClr val="0798C6"/>
                </a:solidFill>
                <a:latin typeface="+mj-lt"/>
                <a:ea typeface="Microsoft JhengHei"/>
                <a:cs typeface="Microsoft JhengHei"/>
                <a:sym typeface="Microsoft JhengHei"/>
              </a:rPr>
              <a:t>Vocational Education &amp; Work Exploration Activities</a:t>
            </a:r>
            <a:endParaRPr lang="zh-HK" altLang="en-US" sz="1200" b="1" dirty="0">
              <a:solidFill>
                <a:srgbClr val="0798C6"/>
              </a:solidFill>
              <a:latin typeface="+mj-lt"/>
              <a:ea typeface="Microsoft JhengHei"/>
              <a:cs typeface="Microsoft JhengHei"/>
              <a:sym typeface="Microsoft JhengHei"/>
            </a:endParaRPr>
          </a:p>
        </p:txBody>
      </p:sp>
      <p:sp>
        <p:nvSpPr>
          <p:cNvPr id="11" name="Google Shape;93;p2">
            <a:extLst>
              <a:ext uri="{FF2B5EF4-FFF2-40B4-BE49-F238E27FC236}">
                <a16:creationId xmlns:a16="http://schemas.microsoft.com/office/drawing/2014/main" id="{2FC6BEF6-34C2-8DF6-3D32-A6E0D2170C7F}"/>
              </a:ext>
            </a:extLst>
          </p:cNvPr>
          <p:cNvSpPr>
            <a:spLocks noGrp="1" noRot="1" noMove="1" noResize="1" noEditPoints="1" noAdjustHandles="1" noChangeArrowheads="1" noChangeShapeType="1"/>
          </p:cNvSpPr>
          <p:nvPr/>
        </p:nvSpPr>
        <p:spPr>
          <a:xfrm>
            <a:off x="2828986" y="5922477"/>
            <a:ext cx="2414824"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200" b="1" dirty="0">
                <a:solidFill>
                  <a:srgbClr val="0798C6"/>
                </a:solidFill>
                <a:latin typeface="+mj-lt"/>
                <a:ea typeface="Microsoft JhengHei"/>
                <a:cs typeface="Microsoft JhengHei"/>
                <a:sym typeface="Microsoft JhengHei"/>
              </a:rPr>
              <a:t>Trial Work/ Trial-Run Business</a:t>
            </a:r>
            <a:endParaRPr lang="zh-HK" altLang="en-US" sz="1200" b="1" dirty="0">
              <a:solidFill>
                <a:srgbClr val="0798C6"/>
              </a:solidFill>
              <a:latin typeface="+mj-lt"/>
              <a:ea typeface="Microsoft JhengHei"/>
              <a:cs typeface="Microsoft JhengHei"/>
              <a:sym typeface="Microsoft JhengHei"/>
            </a:endParaRPr>
          </a:p>
        </p:txBody>
      </p:sp>
      <p:sp>
        <p:nvSpPr>
          <p:cNvPr id="12" name="Google Shape;93;p2">
            <a:extLst>
              <a:ext uri="{FF2B5EF4-FFF2-40B4-BE49-F238E27FC236}">
                <a16:creationId xmlns:a16="http://schemas.microsoft.com/office/drawing/2014/main" id="{27F9D4B6-8431-9B1C-04D9-CEDC4CD3FAD3}"/>
              </a:ext>
            </a:extLst>
          </p:cNvPr>
          <p:cNvSpPr>
            <a:spLocks noGrp="1" noRot="1" noMove="1" noResize="1" noEditPoints="1" noAdjustHandles="1" noChangeArrowheads="1" noChangeShapeType="1"/>
          </p:cNvSpPr>
          <p:nvPr/>
        </p:nvSpPr>
        <p:spPr>
          <a:xfrm>
            <a:off x="2828986" y="6828041"/>
            <a:ext cx="2510619"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HK" sz="1200" b="1" dirty="0">
                <a:solidFill>
                  <a:srgbClr val="0798C6"/>
                </a:solidFill>
                <a:latin typeface="+mj-lt"/>
                <a:ea typeface="Microsoft JhengHei"/>
                <a:cs typeface="Microsoft JhengHei"/>
                <a:sym typeface="Microsoft JhengHei"/>
              </a:rPr>
              <a:t>Employment/ Entrepreneurship </a:t>
            </a:r>
            <a:endParaRPr lang="zh-HK" altLang="en-US" sz="1200" b="1" dirty="0">
              <a:solidFill>
                <a:srgbClr val="0798C6"/>
              </a:solidFill>
              <a:latin typeface="+mj-lt"/>
              <a:ea typeface="Microsoft JhengHei"/>
              <a:cs typeface="Microsoft JhengHei"/>
              <a:sym typeface="Microsoft JhengHei"/>
            </a:endParaRPr>
          </a:p>
        </p:txBody>
      </p:sp>
      <p:sp>
        <p:nvSpPr>
          <p:cNvPr id="49" name="Google Shape;91;p2">
            <a:extLst>
              <a:ext uri="{FF2B5EF4-FFF2-40B4-BE49-F238E27FC236}">
                <a16:creationId xmlns:a16="http://schemas.microsoft.com/office/drawing/2014/main" id="{802F109F-BF4E-7A0C-581A-5A874B45D9F2}"/>
              </a:ext>
            </a:extLst>
          </p:cNvPr>
          <p:cNvSpPr txBox="1"/>
          <p:nvPr/>
        </p:nvSpPr>
        <p:spPr>
          <a:xfrm>
            <a:off x="4657385" y="362950"/>
            <a:ext cx="194958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sym typeface="Calibri"/>
              </a:rPr>
              <a:t>English Name</a:t>
            </a:r>
            <a:endParaRPr lang="en-US" sz="2000" b="1"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endParaRPr>
          </a:p>
        </p:txBody>
      </p:sp>
      <p:sp>
        <p:nvSpPr>
          <p:cNvPr id="50" name="Google Shape;91;p2">
            <a:extLst>
              <a:ext uri="{FF2B5EF4-FFF2-40B4-BE49-F238E27FC236}">
                <a16:creationId xmlns:a16="http://schemas.microsoft.com/office/drawing/2014/main" id="{71095E01-754B-F31B-B57E-53CB8AACC78E}"/>
              </a:ext>
            </a:extLst>
          </p:cNvPr>
          <p:cNvSpPr txBox="1"/>
          <p:nvPr/>
        </p:nvSpPr>
        <p:spPr>
          <a:xfrm>
            <a:off x="2488371" y="273382"/>
            <a:ext cx="2344885" cy="52318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altLang="zh-TW" sz="2800"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rPr>
              <a:t>Chinese Name</a:t>
            </a:r>
            <a:endParaRPr lang="zh-HK" altLang="en-US" sz="2800" dirty="0">
              <a:solidFill>
                <a:schemeClr val="tx1">
                  <a:lumMod val="65000"/>
                  <a:lumOff val="35000"/>
                </a:schemeClr>
              </a:solidFill>
              <a:latin typeface="Times New Roman" panose="02020603050405020304" pitchFamily="18" charset="0"/>
              <a:ea typeface="MSungHK-Bold" pitchFamily="2" charset="-128"/>
              <a:cs typeface="Times New Roman" panose="02020603050405020304" pitchFamily="18" charset="0"/>
            </a:endParaRPr>
          </a:p>
        </p:txBody>
      </p:sp>
      <p:sp>
        <p:nvSpPr>
          <p:cNvPr id="3" name="橢圓 2">
            <a:extLst>
              <a:ext uri="{FF2B5EF4-FFF2-40B4-BE49-F238E27FC236}">
                <a16:creationId xmlns:a16="http://schemas.microsoft.com/office/drawing/2014/main" id="{1B571A3E-02C0-662F-BDC8-E85B3B9DB017}"/>
              </a:ext>
            </a:extLst>
          </p:cNvPr>
          <p:cNvSpPr/>
          <p:nvPr/>
        </p:nvSpPr>
        <p:spPr>
          <a:xfrm>
            <a:off x="545448" y="343059"/>
            <a:ext cx="1064822" cy="1042199"/>
          </a:xfrm>
          <a:prstGeom prst="ellipse">
            <a:avLst/>
          </a:prstGeom>
          <a:solidFill>
            <a:srgbClr val="DCE3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zh-HK" altLang="en-US"/>
          </a:p>
        </p:txBody>
      </p:sp>
      <p:sp>
        <p:nvSpPr>
          <p:cNvPr id="4" name="文字方塊 3">
            <a:extLst>
              <a:ext uri="{FF2B5EF4-FFF2-40B4-BE49-F238E27FC236}">
                <a16:creationId xmlns:a16="http://schemas.microsoft.com/office/drawing/2014/main" id="{31E45181-EE6A-007D-1FF2-61B66B829C56}"/>
              </a:ext>
            </a:extLst>
          </p:cNvPr>
          <p:cNvSpPr txBox="1"/>
          <p:nvPr/>
        </p:nvSpPr>
        <p:spPr>
          <a:xfrm>
            <a:off x="528709" y="646747"/>
            <a:ext cx="1127744" cy="400110"/>
          </a:xfrm>
          <a:prstGeom prst="rect">
            <a:avLst/>
          </a:prstGeom>
          <a:noFill/>
        </p:spPr>
        <p:txBody>
          <a:bodyPr wrap="square" rtlCol="0">
            <a:spAutoFit/>
          </a:bodyPr>
          <a:lstStyle/>
          <a:p>
            <a:pPr marL="0" marR="0" lvl="0" indent="0" algn="ctr" rtl="0">
              <a:spcBef>
                <a:spcPts val="0"/>
              </a:spcBef>
              <a:spcAft>
                <a:spcPts val="0"/>
              </a:spcAft>
              <a:buNone/>
            </a:pPr>
            <a:r>
              <a:rPr lang="en-US" altLang="zh-TW" sz="1000" dirty="0">
                <a:solidFill>
                  <a:schemeClr val="tx1">
                    <a:lumMod val="75000"/>
                    <a:lumOff val="25000"/>
                  </a:schemeClr>
                </a:solidFill>
                <a:latin typeface="+mn-lt"/>
                <a:ea typeface="Microsoft JhengHei" panose="020B0604030504040204" pitchFamily="34" charset="-120"/>
                <a:cs typeface="Microsoft JhengHei"/>
                <a:sym typeface="Microsoft JhengHei"/>
              </a:rPr>
              <a:t>Photo (If required)</a:t>
            </a:r>
            <a:endParaRPr lang="zh-HK" altLang="en-US" sz="1000" dirty="0">
              <a:solidFill>
                <a:schemeClr val="tx1">
                  <a:lumMod val="75000"/>
                  <a:lumOff val="25000"/>
                </a:schemeClr>
              </a:solidFill>
              <a:latin typeface="+mn-lt"/>
              <a:ea typeface="Microsoft JhengHei" panose="020B0604030504040204" pitchFamily="34" charset="-120"/>
              <a:cs typeface="Microsoft JhengHei"/>
              <a:sym typeface="Microsoft JhengHei"/>
            </a:endParaRPr>
          </a:p>
        </p:txBody>
      </p:sp>
      <p:sp>
        <p:nvSpPr>
          <p:cNvPr id="16" name="文字方塊 15">
            <a:extLst>
              <a:ext uri="{FF2B5EF4-FFF2-40B4-BE49-F238E27FC236}">
                <a16:creationId xmlns:a16="http://schemas.microsoft.com/office/drawing/2014/main" id="{C056BA5A-F69B-1299-D453-52C39E9C335C}"/>
              </a:ext>
            </a:extLst>
          </p:cNvPr>
          <p:cNvSpPr txBox="1"/>
          <p:nvPr/>
        </p:nvSpPr>
        <p:spPr>
          <a:xfrm>
            <a:off x="623576" y="6947845"/>
            <a:ext cx="2090384" cy="738664"/>
          </a:xfrm>
          <a:prstGeom prst="rect">
            <a:avLst/>
          </a:prstGeom>
          <a:noFill/>
        </p:spPr>
        <p:txBody>
          <a:bodyPr wrap="square">
            <a:spAutoFit/>
          </a:bodyPr>
          <a:lstStyle/>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Name:</a:t>
            </a:r>
          </a:p>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Position:</a:t>
            </a:r>
          </a:p>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Contact Number:</a:t>
            </a:r>
          </a:p>
          <a:p>
            <a:r>
              <a:rPr lang="en-US" altLang="zh-HK" sz="1050" dirty="0">
                <a:solidFill>
                  <a:schemeClr val="tx1">
                    <a:lumMod val="85000"/>
                    <a:lumOff val="15000"/>
                  </a:schemeClr>
                </a:solidFill>
                <a:latin typeface="+mn-lt"/>
                <a:ea typeface="Microsoft JhengHei" panose="020B0604030504040204" pitchFamily="34" charset="-120"/>
                <a:cs typeface="Microsoft JhengHei"/>
                <a:sym typeface="Microsoft JhengHei"/>
              </a:rPr>
              <a:t>Email:</a:t>
            </a:r>
          </a:p>
        </p:txBody>
      </p:sp>
      <p:sp>
        <p:nvSpPr>
          <p:cNvPr id="27" name="文字方塊 26">
            <a:extLst>
              <a:ext uri="{FF2B5EF4-FFF2-40B4-BE49-F238E27FC236}">
                <a16:creationId xmlns:a16="http://schemas.microsoft.com/office/drawing/2014/main" id="{DAF911DA-8F72-B784-38E9-C003D0D6F3B0}"/>
              </a:ext>
            </a:extLst>
          </p:cNvPr>
          <p:cNvSpPr txBox="1"/>
          <p:nvPr/>
        </p:nvSpPr>
        <p:spPr>
          <a:xfrm>
            <a:off x="623576" y="8117532"/>
            <a:ext cx="1942334" cy="900246"/>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Name - Title (Relationship):</a:t>
            </a:r>
          </a:p>
          <a:p>
            <a:endPar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endParaRPr>
          </a:p>
          <a:p>
            <a:endPar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endParaRP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Comment</a:t>
            </a:r>
          </a:p>
        </p:txBody>
      </p:sp>
      <p:sp>
        <p:nvSpPr>
          <p:cNvPr id="28" name="文字方塊 27">
            <a:extLst>
              <a:ext uri="{FF2B5EF4-FFF2-40B4-BE49-F238E27FC236}">
                <a16:creationId xmlns:a16="http://schemas.microsoft.com/office/drawing/2014/main" id="{4B27D013-51CD-7E6A-959E-089F5A067632}"/>
              </a:ext>
            </a:extLst>
          </p:cNvPr>
          <p:cNvSpPr txBox="1"/>
          <p:nvPr/>
        </p:nvSpPr>
        <p:spPr>
          <a:xfrm>
            <a:off x="2983439" y="8111820"/>
            <a:ext cx="1942334" cy="415498"/>
          </a:xfrm>
          <a:prstGeom prst="rect">
            <a:avLst/>
          </a:prstGeom>
          <a:noFill/>
        </p:spPr>
        <p:txBody>
          <a:bodyPr wrap="square">
            <a:spAutoFit/>
          </a:bodyPr>
          <a:lstStyle/>
          <a:p>
            <a:pPr marL="0" marR="0" lvl="0" indent="0" algn="l" rtl="0">
              <a:spcBef>
                <a:spcPts val="0"/>
              </a:spcBef>
              <a:spcAft>
                <a:spcPts val="0"/>
              </a:spcAft>
              <a:buNone/>
            </a:pPr>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 MM/YYYY</a:t>
            </a:r>
          </a:p>
          <a:p>
            <a:pPr marL="0" marR="0" lvl="0" indent="0" algn="l" rtl="0">
              <a:spcBef>
                <a:spcPts val="0"/>
              </a:spcBef>
              <a:spcAft>
                <a:spcPts val="0"/>
              </a:spcAft>
              <a:buNone/>
            </a:pPr>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 Name of Institution</a:t>
            </a:r>
          </a:p>
        </p:txBody>
      </p:sp>
      <p:sp>
        <p:nvSpPr>
          <p:cNvPr id="29" name="文字方塊 28">
            <a:extLst>
              <a:ext uri="{FF2B5EF4-FFF2-40B4-BE49-F238E27FC236}">
                <a16:creationId xmlns:a16="http://schemas.microsoft.com/office/drawing/2014/main" id="{A0CACB6D-92E5-19E4-B863-14977E086915}"/>
              </a:ext>
            </a:extLst>
          </p:cNvPr>
          <p:cNvSpPr txBox="1"/>
          <p:nvPr/>
        </p:nvSpPr>
        <p:spPr>
          <a:xfrm>
            <a:off x="2983439" y="8877718"/>
            <a:ext cx="1942334" cy="577081"/>
          </a:xfrm>
          <a:prstGeom prst="rect">
            <a:avLst/>
          </a:prstGeom>
          <a:noFill/>
        </p:spPr>
        <p:txBody>
          <a:bodyPr wrap="square">
            <a:spAutoFit/>
          </a:bodyPr>
          <a:lstStyle/>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MM/YYYY </a:t>
            </a:r>
          </a:p>
          <a:p>
            <a:r>
              <a:rPr lang="en-US" altLang="zh-HK" sz="1050" b="1" dirty="0">
                <a:solidFill>
                  <a:schemeClr val="tx1">
                    <a:lumMod val="65000"/>
                    <a:lumOff val="35000"/>
                  </a:schemeClr>
                </a:solidFill>
                <a:latin typeface="+mn-lt"/>
                <a:ea typeface="Microsoft JhengHei" panose="020B0604030504040204" pitchFamily="34" charset="-120"/>
                <a:cs typeface="Microsoft JhengHei"/>
                <a:sym typeface="Microsoft JhengHei"/>
              </a:rPr>
              <a:t>- Awarding Institution</a:t>
            </a:r>
          </a:p>
          <a:p>
            <a:r>
              <a:rPr lang="en-US" altLang="zh-HK" sz="1050" dirty="0">
                <a:solidFill>
                  <a:schemeClr val="tx1">
                    <a:lumMod val="65000"/>
                    <a:lumOff val="35000"/>
                  </a:schemeClr>
                </a:solidFill>
                <a:latin typeface="+mn-lt"/>
                <a:ea typeface="Microsoft JhengHei" panose="020B0604030504040204" pitchFamily="34" charset="-120"/>
                <a:cs typeface="Microsoft JhengHei"/>
                <a:sym typeface="Microsoft JhengHei"/>
              </a:rPr>
              <a:t>   Name of Award</a:t>
            </a:r>
          </a:p>
        </p:txBody>
      </p:sp>
    </p:spTree>
    <p:extLst>
      <p:ext uri="{BB962C8B-B14F-4D97-AF65-F5344CB8AC3E}">
        <p14:creationId xmlns:p14="http://schemas.microsoft.com/office/powerpoint/2010/main" val="2497549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13" name="Google Shape;541;p12">
            <a:extLst>
              <a:ext uri="{FF2B5EF4-FFF2-40B4-BE49-F238E27FC236}">
                <a16:creationId xmlns:a16="http://schemas.microsoft.com/office/drawing/2014/main" id="{FC8BAE97-0A23-C596-B3E9-64B5283DA734}"/>
              </a:ext>
            </a:extLst>
          </p:cNvPr>
          <p:cNvSpPr txBox="1"/>
          <p:nvPr/>
        </p:nvSpPr>
        <p:spPr>
          <a:xfrm>
            <a:off x="316374" y="992934"/>
            <a:ext cx="1384094" cy="3095785"/>
          </a:xfrm>
          <a:prstGeom prst="rect">
            <a:avLst/>
          </a:prstGeom>
          <a:noFill/>
          <a:ln>
            <a:noFill/>
          </a:ln>
        </p:spPr>
        <p:txBody>
          <a:bodyPr spcFirstLastPara="1" wrap="square" lIns="0" tIns="48325" rIns="0" bIns="0" anchor="t" anchorCtr="0">
            <a:spAutoFit/>
          </a:bodyPr>
          <a:lstStyle/>
          <a:p>
            <a:pPr marL="182956" indent="-171450">
              <a:buFont typeface="Arial" panose="020B0604020202020204" pitchFamily="34" charset="0"/>
              <a:buChar char="•"/>
            </a:pPr>
            <a:r>
              <a:rPr lang="en-HK" altLang="zh-HK" sz="900" dirty="0"/>
              <a:t>A comfortable life</a:t>
            </a:r>
          </a:p>
          <a:p>
            <a:pPr marL="182956" indent="-171450">
              <a:buFont typeface="Arial" panose="020B0604020202020204" pitchFamily="34" charset="0"/>
              <a:buChar char="•"/>
            </a:pPr>
            <a:r>
              <a:rPr lang="en-HK" altLang="zh-HK" sz="900" dirty="0"/>
              <a:t>Ability utilization</a:t>
            </a:r>
          </a:p>
          <a:p>
            <a:pPr marL="182956" indent="-171450">
              <a:buFont typeface="Arial" panose="020B0604020202020204" pitchFamily="34" charset="0"/>
              <a:buChar char="•"/>
            </a:pPr>
            <a:r>
              <a:rPr lang="en-HK" altLang="zh-HK" sz="900" dirty="0"/>
              <a:t>Aesthetics</a:t>
            </a:r>
          </a:p>
          <a:p>
            <a:pPr marL="182956" indent="-171450">
              <a:buFont typeface="Arial" panose="020B0604020202020204" pitchFamily="34" charset="0"/>
              <a:buChar char="•"/>
            </a:pPr>
            <a:r>
              <a:rPr lang="en-HK" altLang="zh-HK" sz="900" dirty="0"/>
              <a:t>Concern for others</a:t>
            </a:r>
          </a:p>
          <a:p>
            <a:pPr marL="182956" indent="-171450">
              <a:buFont typeface="Arial" panose="020B0604020202020204" pitchFamily="34" charset="0"/>
              <a:buChar char="•"/>
            </a:pPr>
            <a:r>
              <a:rPr lang="en-HK" altLang="zh-HK" sz="900" dirty="0"/>
              <a:t>Conformity</a:t>
            </a:r>
          </a:p>
          <a:p>
            <a:pPr marL="182956" indent="-171450">
              <a:buFont typeface="Arial" panose="020B0604020202020204" pitchFamily="34" charset="0"/>
              <a:buChar char="•"/>
            </a:pPr>
            <a:r>
              <a:rPr lang="en-HK" altLang="zh-HK" sz="900" dirty="0"/>
              <a:t>Economic return</a:t>
            </a:r>
          </a:p>
          <a:p>
            <a:pPr marL="182956" indent="-171450">
              <a:buFont typeface="Arial" panose="020B0604020202020204" pitchFamily="34" charset="0"/>
              <a:buChar char="•"/>
            </a:pPr>
            <a:r>
              <a:rPr lang="en-HK" altLang="zh-HK" sz="900" dirty="0"/>
              <a:t>Fairness</a:t>
            </a:r>
          </a:p>
          <a:p>
            <a:pPr marL="182956" indent="-171450">
              <a:buFont typeface="Arial" panose="020B0604020202020204" pitchFamily="34" charset="0"/>
              <a:buChar char="•"/>
            </a:pPr>
            <a:r>
              <a:rPr lang="en-HK" altLang="zh-HK" sz="900" dirty="0"/>
              <a:t>Health</a:t>
            </a:r>
          </a:p>
          <a:p>
            <a:pPr marL="182956" indent="-171450">
              <a:buFont typeface="Arial" panose="020B0604020202020204" pitchFamily="34" charset="0"/>
              <a:buChar char="•"/>
            </a:pPr>
            <a:r>
              <a:rPr lang="en-HK" altLang="zh-HK" sz="900" dirty="0"/>
              <a:t>Humility</a:t>
            </a:r>
          </a:p>
          <a:p>
            <a:pPr marL="182956" indent="-171450">
              <a:buFont typeface="Arial" panose="020B0604020202020204" pitchFamily="34" charset="0"/>
              <a:buChar char="•"/>
            </a:pPr>
            <a:r>
              <a:rPr lang="en-HK" altLang="zh-HK" sz="900" dirty="0"/>
              <a:t>Inner harmony</a:t>
            </a:r>
          </a:p>
          <a:p>
            <a:pPr marL="182956" indent="-171450">
              <a:buFont typeface="Arial" panose="020B0604020202020204" pitchFamily="34" charset="0"/>
              <a:buChar char="•"/>
            </a:pPr>
            <a:r>
              <a:rPr lang="en-HK" altLang="zh-HK" sz="900" dirty="0"/>
              <a:t>Kindness</a:t>
            </a:r>
          </a:p>
          <a:p>
            <a:pPr marL="182956" indent="-171450">
              <a:buFont typeface="Arial" panose="020B0604020202020204" pitchFamily="34" charset="0"/>
              <a:buChar char="•"/>
            </a:pPr>
            <a:r>
              <a:rPr lang="en-HK" altLang="zh-HK" sz="900" dirty="0"/>
              <a:t>Loyalty</a:t>
            </a:r>
          </a:p>
          <a:p>
            <a:pPr marL="182956" indent="-171450">
              <a:buFont typeface="Arial" panose="020B0604020202020204" pitchFamily="34" charset="0"/>
              <a:buChar char="•"/>
            </a:pPr>
            <a:r>
              <a:rPr lang="en-HK" altLang="zh-HK" sz="900" dirty="0"/>
              <a:t>Power</a:t>
            </a:r>
          </a:p>
          <a:p>
            <a:pPr marL="182956" indent="-171450">
              <a:buFont typeface="Arial" panose="020B0604020202020204" pitchFamily="34" charset="0"/>
              <a:buChar char="•"/>
            </a:pPr>
            <a:r>
              <a:rPr lang="en-HK" altLang="zh-HK" sz="900" dirty="0"/>
              <a:t>Privacy</a:t>
            </a:r>
          </a:p>
          <a:p>
            <a:pPr marL="182956" indent="-171450">
              <a:buFont typeface="Arial" panose="020B0604020202020204" pitchFamily="34" charset="0"/>
              <a:buChar char="•"/>
            </a:pPr>
            <a:r>
              <a:rPr lang="en-HK" altLang="zh-HK" sz="900" dirty="0"/>
              <a:t>Responsibility</a:t>
            </a:r>
          </a:p>
          <a:p>
            <a:pPr marL="182956" indent="-171450">
              <a:buFont typeface="Arial" panose="020B0604020202020204" pitchFamily="34" charset="0"/>
              <a:buChar char="•"/>
            </a:pPr>
            <a:r>
              <a:rPr lang="en-HK" altLang="zh-HK" sz="900" dirty="0"/>
              <a:t>Security</a:t>
            </a:r>
          </a:p>
          <a:p>
            <a:pPr marL="182956" indent="-171450">
              <a:buFont typeface="Arial" panose="020B0604020202020204" pitchFamily="34" charset="0"/>
              <a:buChar char="•"/>
            </a:pPr>
            <a:r>
              <a:rPr lang="en-HK" altLang="zh-HK" sz="900" dirty="0"/>
              <a:t>Self respect</a:t>
            </a:r>
          </a:p>
          <a:p>
            <a:pPr marL="182956" indent="-171450">
              <a:buFont typeface="Arial" panose="020B0604020202020204" pitchFamily="34" charset="0"/>
              <a:buChar char="•"/>
            </a:pPr>
            <a:r>
              <a:rPr lang="en-HK" altLang="zh-HK" sz="900" dirty="0"/>
              <a:t>Spirituality</a:t>
            </a:r>
          </a:p>
          <a:p>
            <a:pPr marL="182956" indent="-171450">
              <a:buFont typeface="Arial" panose="020B0604020202020204" pitchFamily="34" charset="0"/>
              <a:buChar char="•"/>
            </a:pPr>
            <a:r>
              <a:rPr lang="en-HK" altLang="zh-HK" sz="900" dirty="0"/>
              <a:t>Supervisory relationships</a:t>
            </a:r>
          </a:p>
          <a:p>
            <a:pPr marL="182956" indent="-171450">
              <a:buFont typeface="Arial" panose="020B0604020202020204" pitchFamily="34" charset="0"/>
              <a:buChar char="•"/>
            </a:pPr>
            <a:r>
              <a:rPr lang="en-HK" altLang="zh-HK" sz="900" dirty="0"/>
              <a:t>True friendship</a:t>
            </a:r>
          </a:p>
          <a:p>
            <a:pPr marL="182956" indent="-171450">
              <a:buFont typeface="Arial" panose="020B0604020202020204" pitchFamily="34" charset="0"/>
              <a:buChar char="•"/>
            </a:pPr>
            <a:r>
              <a:rPr lang="en-HK" altLang="zh-HK" sz="900" dirty="0"/>
              <a:t>Wisdom</a:t>
            </a:r>
          </a:p>
        </p:txBody>
      </p:sp>
      <p:sp>
        <p:nvSpPr>
          <p:cNvPr id="2" name="Google Shape;541;p12">
            <a:extLst>
              <a:ext uri="{FF2B5EF4-FFF2-40B4-BE49-F238E27FC236}">
                <a16:creationId xmlns:a16="http://schemas.microsoft.com/office/drawing/2014/main" id="{644880EA-F863-DFE8-E6E9-56678C386092}"/>
              </a:ext>
            </a:extLst>
          </p:cNvPr>
          <p:cNvSpPr txBox="1"/>
          <p:nvPr/>
        </p:nvSpPr>
        <p:spPr>
          <a:xfrm>
            <a:off x="1801545" y="992934"/>
            <a:ext cx="1384094" cy="3234284"/>
          </a:xfrm>
          <a:prstGeom prst="rect">
            <a:avLst/>
          </a:prstGeom>
          <a:noFill/>
          <a:ln>
            <a:noFill/>
          </a:ln>
        </p:spPr>
        <p:txBody>
          <a:bodyPr spcFirstLastPara="1" wrap="square" lIns="0" tIns="48325" rIns="0" bIns="0" anchor="t" anchorCtr="0">
            <a:spAutoFit/>
          </a:bodyPr>
          <a:lstStyle/>
          <a:p>
            <a:pPr marL="182956" indent="-171450">
              <a:buFont typeface="Arial" panose="020B0604020202020204" pitchFamily="34" charset="0"/>
              <a:buChar char="•"/>
            </a:pPr>
            <a:r>
              <a:rPr lang="en-HK" altLang="zh-HK" sz="900" dirty="0"/>
              <a:t>A world at peace</a:t>
            </a:r>
          </a:p>
          <a:p>
            <a:pPr marL="182956" indent="-171450">
              <a:buFont typeface="Arial" panose="020B0604020202020204" pitchFamily="34" charset="0"/>
              <a:buChar char="•"/>
            </a:pPr>
            <a:r>
              <a:rPr lang="en-HK" altLang="zh-HK" sz="900" dirty="0"/>
              <a:t>Achievement</a:t>
            </a:r>
          </a:p>
          <a:p>
            <a:pPr marL="182956" indent="-171450">
              <a:buFont typeface="Arial" panose="020B0604020202020204" pitchFamily="34" charset="0"/>
              <a:buChar char="•"/>
            </a:pPr>
            <a:r>
              <a:rPr lang="en-HK" altLang="zh-HK" sz="900" dirty="0"/>
              <a:t>Belonging</a:t>
            </a:r>
          </a:p>
          <a:p>
            <a:pPr marL="182956" indent="-171450">
              <a:buFont typeface="Arial" panose="020B0604020202020204" pitchFamily="34" charset="0"/>
              <a:buChar char="•"/>
            </a:pPr>
            <a:r>
              <a:rPr lang="en-HK" altLang="zh-HK" sz="900" dirty="0"/>
              <a:t>Concern for the </a:t>
            </a:r>
          </a:p>
          <a:p>
            <a:pPr marL="182956" indent="-171450">
              <a:buFont typeface="Arial" panose="020B0604020202020204" pitchFamily="34" charset="0"/>
              <a:buChar char="•"/>
            </a:pPr>
            <a:r>
              <a:rPr lang="en-HK" altLang="zh-HK" sz="900" dirty="0"/>
              <a:t>environment</a:t>
            </a:r>
          </a:p>
          <a:p>
            <a:pPr marL="182956" indent="-171450">
              <a:buFont typeface="Arial" panose="020B0604020202020204" pitchFamily="34" charset="0"/>
              <a:buChar char="•"/>
            </a:pPr>
            <a:r>
              <a:rPr lang="en-HK" altLang="zh-HK" sz="900" dirty="0"/>
              <a:t>Creativity</a:t>
            </a:r>
          </a:p>
          <a:p>
            <a:pPr marL="182956" indent="-171450">
              <a:buFont typeface="Arial" panose="020B0604020202020204" pitchFamily="34" charset="0"/>
              <a:buChar char="•"/>
            </a:pPr>
            <a:r>
              <a:rPr lang="en-HK" altLang="zh-HK" sz="900" dirty="0"/>
              <a:t>Equality</a:t>
            </a:r>
          </a:p>
          <a:p>
            <a:pPr marL="182956" indent="-171450">
              <a:buFont typeface="Arial" panose="020B0604020202020204" pitchFamily="34" charset="0"/>
              <a:buChar char="•"/>
            </a:pPr>
            <a:r>
              <a:rPr lang="en-HK" altLang="zh-HK" sz="900" dirty="0"/>
              <a:t>Freedom</a:t>
            </a:r>
          </a:p>
          <a:p>
            <a:pPr marL="182956" indent="-171450">
              <a:buFont typeface="Arial" panose="020B0604020202020204" pitchFamily="34" charset="0"/>
              <a:buChar char="•"/>
            </a:pPr>
            <a:r>
              <a:rPr lang="en-HK" altLang="zh-HK" sz="900" dirty="0"/>
              <a:t>Honesty</a:t>
            </a:r>
          </a:p>
          <a:p>
            <a:pPr marL="182956" indent="-171450">
              <a:buFont typeface="Arial" panose="020B0604020202020204" pitchFamily="34" charset="0"/>
              <a:buChar char="•"/>
            </a:pPr>
            <a:r>
              <a:rPr lang="en-HK" altLang="zh-HK" sz="900" dirty="0"/>
              <a:t>Independence</a:t>
            </a:r>
          </a:p>
          <a:p>
            <a:pPr marL="182956" indent="-171450">
              <a:buFont typeface="Arial" panose="020B0604020202020204" pitchFamily="34" charset="0"/>
              <a:buChar char="•"/>
            </a:pPr>
            <a:r>
              <a:rPr lang="en-HK" altLang="zh-HK" sz="900" dirty="0"/>
              <a:t>Interdependence</a:t>
            </a:r>
          </a:p>
          <a:p>
            <a:pPr marL="182956" indent="-171450">
              <a:buFont typeface="Arial" panose="020B0604020202020204" pitchFamily="34" charset="0"/>
              <a:buChar char="•"/>
            </a:pPr>
            <a:r>
              <a:rPr lang="en-HK" altLang="zh-HK" sz="900" dirty="0"/>
              <a:t>Life style</a:t>
            </a:r>
          </a:p>
          <a:p>
            <a:pPr marL="182956" indent="-171450">
              <a:buFont typeface="Arial" panose="020B0604020202020204" pitchFamily="34" charset="0"/>
              <a:buChar char="•"/>
            </a:pPr>
            <a:r>
              <a:rPr lang="en-HK" altLang="zh-HK" sz="900" dirty="0"/>
              <a:t>Personal development</a:t>
            </a:r>
          </a:p>
          <a:p>
            <a:pPr marL="182956" indent="-171450">
              <a:buFont typeface="Arial" panose="020B0604020202020204" pitchFamily="34" charset="0"/>
              <a:buChar char="•"/>
            </a:pPr>
            <a:r>
              <a:rPr lang="en-HK" altLang="zh-HK" sz="900" dirty="0"/>
              <a:t>Prestige</a:t>
            </a:r>
          </a:p>
          <a:p>
            <a:pPr marL="182956" indent="-171450">
              <a:buFont typeface="Arial" panose="020B0604020202020204" pitchFamily="34" charset="0"/>
              <a:buChar char="•"/>
            </a:pPr>
            <a:r>
              <a:rPr lang="en-HK" altLang="zh-HK" sz="900" dirty="0"/>
              <a:t>Relationships with co-workers</a:t>
            </a:r>
          </a:p>
          <a:p>
            <a:pPr marL="182956" indent="-171450">
              <a:buFont typeface="Arial" panose="020B0604020202020204" pitchFamily="34" charset="0"/>
              <a:buChar char="•"/>
            </a:pPr>
            <a:r>
              <a:rPr lang="en-HK" altLang="zh-HK" sz="900" dirty="0"/>
              <a:t>Risk</a:t>
            </a:r>
          </a:p>
          <a:p>
            <a:pPr marL="182956" indent="-171450">
              <a:buFont typeface="Arial" panose="020B0604020202020204" pitchFamily="34" charset="0"/>
              <a:buChar char="•"/>
            </a:pPr>
            <a:r>
              <a:rPr lang="en-HK" altLang="zh-HK" sz="900" dirty="0"/>
              <a:t>Self control</a:t>
            </a:r>
          </a:p>
          <a:p>
            <a:pPr marL="182956" indent="-171450">
              <a:buFont typeface="Arial" panose="020B0604020202020204" pitchFamily="34" charset="0"/>
              <a:buChar char="•"/>
            </a:pPr>
            <a:r>
              <a:rPr lang="en-HK" altLang="zh-HK" sz="900" dirty="0"/>
              <a:t>Social recognition</a:t>
            </a:r>
          </a:p>
          <a:p>
            <a:pPr marL="182956" indent="-171450">
              <a:buFont typeface="Arial" panose="020B0604020202020204" pitchFamily="34" charset="0"/>
              <a:buChar char="•"/>
            </a:pPr>
            <a:r>
              <a:rPr lang="en-HK" altLang="zh-HK" sz="900" dirty="0"/>
              <a:t>Stimulation</a:t>
            </a:r>
          </a:p>
          <a:p>
            <a:pPr marL="182956" indent="-171450">
              <a:buFont typeface="Arial" panose="020B0604020202020204" pitchFamily="34" charset="0"/>
              <a:buChar char="•"/>
            </a:pPr>
            <a:r>
              <a:rPr lang="en-HK" altLang="zh-HK" sz="900" dirty="0"/>
              <a:t>Tradition</a:t>
            </a:r>
          </a:p>
          <a:p>
            <a:pPr marL="182956" indent="-171450">
              <a:buFont typeface="Arial" panose="020B0604020202020204" pitchFamily="34" charset="0"/>
              <a:buChar char="•"/>
            </a:pPr>
            <a:r>
              <a:rPr lang="en-HK" altLang="zh-HK" sz="900" dirty="0"/>
              <a:t>Variety of work</a:t>
            </a:r>
          </a:p>
          <a:p>
            <a:pPr marL="182956" indent="-171450">
              <a:buFont typeface="Arial" panose="020B0604020202020204" pitchFamily="34" charset="0"/>
              <a:buChar char="•"/>
            </a:pPr>
            <a:r>
              <a:rPr lang="en-HK" altLang="zh-HK" sz="900" dirty="0"/>
              <a:t>Working conditions</a:t>
            </a:r>
          </a:p>
        </p:txBody>
      </p:sp>
      <p:sp>
        <p:nvSpPr>
          <p:cNvPr id="3" name="Google Shape;541;p12">
            <a:extLst>
              <a:ext uri="{FF2B5EF4-FFF2-40B4-BE49-F238E27FC236}">
                <a16:creationId xmlns:a16="http://schemas.microsoft.com/office/drawing/2014/main" id="{974FF53A-D6A8-B923-BF52-0500585D3035}"/>
              </a:ext>
            </a:extLst>
          </p:cNvPr>
          <p:cNvSpPr txBox="1"/>
          <p:nvPr/>
        </p:nvSpPr>
        <p:spPr>
          <a:xfrm>
            <a:off x="3567922" y="998582"/>
            <a:ext cx="1384094" cy="2664898"/>
          </a:xfrm>
          <a:prstGeom prst="rect">
            <a:avLst/>
          </a:prstGeom>
          <a:noFill/>
          <a:ln>
            <a:noFill/>
          </a:ln>
        </p:spPr>
        <p:txBody>
          <a:bodyPr spcFirstLastPara="1" wrap="square" lIns="0" tIns="48325" rIns="0" bIns="0" anchor="t" anchorCtr="0">
            <a:spAutoFit/>
          </a:bodyPr>
          <a:lstStyle/>
          <a:p>
            <a:pPr marL="182956" indent="-171450">
              <a:buFont typeface="Arial" panose="020B0604020202020204" pitchFamily="34" charset="0"/>
              <a:buChar char="•"/>
            </a:pPr>
            <a:r>
              <a:rPr lang="en-HK" altLang="zh-HK" sz="1000" dirty="0"/>
              <a:t>Accurate</a:t>
            </a:r>
          </a:p>
          <a:p>
            <a:pPr marL="182956" indent="-171450">
              <a:buFont typeface="Arial" panose="020B0604020202020204" pitchFamily="34" charset="0"/>
              <a:buChar char="•"/>
            </a:pPr>
            <a:r>
              <a:rPr lang="en-HK" altLang="zh-HK" sz="1000" dirty="0"/>
              <a:t>Candid</a:t>
            </a:r>
          </a:p>
          <a:p>
            <a:pPr marL="182956" indent="-171450">
              <a:buFont typeface="Arial" panose="020B0604020202020204" pitchFamily="34" charset="0"/>
              <a:buChar char="•"/>
            </a:pPr>
            <a:r>
              <a:rPr lang="en-HK" altLang="zh-HK" sz="1000" dirty="0"/>
              <a:t>Comforting</a:t>
            </a:r>
          </a:p>
          <a:p>
            <a:pPr marL="182956" indent="-171450">
              <a:buFont typeface="Arial" panose="020B0604020202020204" pitchFamily="34" charset="0"/>
              <a:buChar char="•"/>
            </a:pPr>
            <a:r>
              <a:rPr lang="en-HK" altLang="zh-HK" sz="1000" dirty="0"/>
              <a:t>Cooperative</a:t>
            </a:r>
          </a:p>
          <a:p>
            <a:pPr marL="182956" indent="-171450">
              <a:buFont typeface="Arial" panose="020B0604020202020204" pitchFamily="34" charset="0"/>
              <a:buChar char="•"/>
            </a:pPr>
            <a:r>
              <a:rPr lang="en-HK" altLang="zh-HK" sz="1000" dirty="0"/>
              <a:t>Decisive</a:t>
            </a:r>
          </a:p>
          <a:p>
            <a:pPr marL="182956" indent="-171450">
              <a:buFont typeface="Arial" panose="020B0604020202020204" pitchFamily="34" charset="0"/>
              <a:buChar char="•"/>
            </a:pPr>
            <a:r>
              <a:rPr lang="en-HK" altLang="zh-HK" sz="1000" dirty="0"/>
              <a:t>Empathetic</a:t>
            </a:r>
          </a:p>
          <a:p>
            <a:pPr marL="182956" indent="-171450">
              <a:buFont typeface="Arial" panose="020B0604020202020204" pitchFamily="34" charset="0"/>
              <a:buChar char="•"/>
            </a:pPr>
            <a:r>
              <a:rPr lang="en-HK" altLang="zh-HK" sz="1000" dirty="0"/>
              <a:t>Focused</a:t>
            </a:r>
          </a:p>
          <a:p>
            <a:pPr marL="182956" indent="-171450">
              <a:buFont typeface="Arial" panose="020B0604020202020204" pitchFamily="34" charset="0"/>
              <a:buChar char="•"/>
            </a:pPr>
            <a:r>
              <a:rPr lang="en-HK" altLang="zh-HK" sz="1000" dirty="0"/>
              <a:t>Hardworking</a:t>
            </a:r>
          </a:p>
          <a:p>
            <a:pPr marL="182956" indent="-171450">
              <a:buFont typeface="Arial" panose="020B0604020202020204" pitchFamily="34" charset="0"/>
              <a:buChar char="•"/>
            </a:pPr>
            <a:r>
              <a:rPr lang="en-HK" altLang="zh-HK" sz="1000" dirty="0"/>
              <a:t>Honest</a:t>
            </a:r>
          </a:p>
          <a:p>
            <a:pPr marL="182956" indent="-171450">
              <a:buFont typeface="Arial" panose="020B0604020202020204" pitchFamily="34" charset="0"/>
              <a:buChar char="•"/>
            </a:pPr>
            <a:r>
              <a:rPr lang="en-HK" altLang="zh-HK" sz="1000" dirty="0"/>
              <a:t>Independent</a:t>
            </a:r>
          </a:p>
          <a:p>
            <a:pPr marL="182956" indent="-171450">
              <a:buFont typeface="Arial" panose="020B0604020202020204" pitchFamily="34" charset="0"/>
              <a:buChar char="•"/>
            </a:pPr>
            <a:r>
              <a:rPr lang="en-HK" altLang="zh-HK" sz="1000" dirty="0"/>
              <a:t>Inquisitive</a:t>
            </a:r>
          </a:p>
          <a:p>
            <a:pPr marL="182956" indent="-171450">
              <a:buFont typeface="Arial" panose="020B0604020202020204" pitchFamily="34" charset="0"/>
              <a:buChar char="•"/>
            </a:pPr>
            <a:r>
              <a:rPr lang="en-HK" altLang="zh-HK" sz="1000" dirty="0"/>
              <a:t>Loyal</a:t>
            </a:r>
          </a:p>
          <a:p>
            <a:pPr marL="182956" indent="-171450">
              <a:buFont typeface="Arial" panose="020B0604020202020204" pitchFamily="34" charset="0"/>
              <a:buChar char="•"/>
            </a:pPr>
            <a:r>
              <a:rPr lang="en-HK" altLang="zh-HK" sz="1000" dirty="0"/>
              <a:t>Open minded</a:t>
            </a:r>
          </a:p>
          <a:p>
            <a:pPr marL="182956" indent="-171450">
              <a:buFont typeface="Arial" panose="020B0604020202020204" pitchFamily="34" charset="0"/>
              <a:buChar char="•"/>
            </a:pPr>
            <a:r>
              <a:rPr lang="en-HK" altLang="zh-HK" sz="1000" dirty="0"/>
              <a:t>Patient</a:t>
            </a:r>
          </a:p>
          <a:p>
            <a:pPr marL="182956" indent="-171450">
              <a:buFont typeface="Arial" panose="020B0604020202020204" pitchFamily="34" charset="0"/>
              <a:buChar char="•"/>
            </a:pPr>
            <a:r>
              <a:rPr lang="en-HK" altLang="zh-HK" sz="1000" dirty="0"/>
              <a:t>Polite</a:t>
            </a:r>
          </a:p>
          <a:p>
            <a:pPr marL="182956" indent="-171450">
              <a:buFont typeface="Arial" panose="020B0604020202020204" pitchFamily="34" charset="0"/>
              <a:buChar char="•"/>
            </a:pPr>
            <a:r>
              <a:rPr lang="en-HK" altLang="zh-HK" sz="1000" dirty="0"/>
              <a:t>Punctual</a:t>
            </a:r>
          </a:p>
          <a:p>
            <a:pPr marL="182956" indent="-171450">
              <a:buFont typeface="Arial" panose="020B0604020202020204" pitchFamily="34" charset="0"/>
              <a:buChar char="•"/>
            </a:pPr>
            <a:r>
              <a:rPr lang="en-HK" altLang="zh-HK" sz="1000" dirty="0"/>
              <a:t>Self confident</a:t>
            </a:r>
          </a:p>
        </p:txBody>
      </p:sp>
      <p:sp>
        <p:nvSpPr>
          <p:cNvPr id="4" name="Google Shape;541;p12">
            <a:extLst>
              <a:ext uri="{FF2B5EF4-FFF2-40B4-BE49-F238E27FC236}">
                <a16:creationId xmlns:a16="http://schemas.microsoft.com/office/drawing/2014/main" id="{99168583-3F68-D623-75FC-E032CD3C05BD}"/>
              </a:ext>
            </a:extLst>
          </p:cNvPr>
          <p:cNvSpPr txBox="1"/>
          <p:nvPr/>
        </p:nvSpPr>
        <p:spPr>
          <a:xfrm>
            <a:off x="5070678" y="998582"/>
            <a:ext cx="1384094" cy="2664898"/>
          </a:xfrm>
          <a:prstGeom prst="rect">
            <a:avLst/>
          </a:prstGeom>
          <a:noFill/>
          <a:ln>
            <a:noFill/>
          </a:ln>
        </p:spPr>
        <p:txBody>
          <a:bodyPr spcFirstLastPara="1" wrap="square" lIns="0" tIns="48325" rIns="0" bIns="0" anchor="t" anchorCtr="0">
            <a:spAutoFit/>
          </a:bodyPr>
          <a:lstStyle/>
          <a:p>
            <a:pPr marL="182956" indent="-171450">
              <a:buFont typeface="Arial" panose="020B0604020202020204" pitchFamily="34" charset="0"/>
              <a:buChar char="•"/>
            </a:pPr>
            <a:r>
              <a:rPr lang="en-HK" altLang="zh-HK" sz="1000" dirty="0"/>
              <a:t>Calm</a:t>
            </a:r>
          </a:p>
          <a:p>
            <a:pPr marL="182956" indent="-171450">
              <a:buFont typeface="Arial" panose="020B0604020202020204" pitchFamily="34" charset="0"/>
              <a:buChar char="•"/>
            </a:pPr>
            <a:r>
              <a:rPr lang="en-HK" altLang="zh-HK" sz="1000" dirty="0"/>
              <a:t>Cheerful</a:t>
            </a:r>
          </a:p>
          <a:p>
            <a:pPr marL="182956" indent="-171450">
              <a:buFont typeface="Arial" panose="020B0604020202020204" pitchFamily="34" charset="0"/>
              <a:buChar char="•"/>
            </a:pPr>
            <a:r>
              <a:rPr lang="en-HK" altLang="zh-HK" sz="1000" dirty="0"/>
              <a:t>Conscientious</a:t>
            </a:r>
          </a:p>
          <a:p>
            <a:pPr marL="182956" indent="-171450">
              <a:buFont typeface="Arial" panose="020B0604020202020204" pitchFamily="34" charset="0"/>
              <a:buChar char="•"/>
            </a:pPr>
            <a:r>
              <a:rPr lang="en-HK" altLang="zh-HK" sz="1000" dirty="0"/>
              <a:t>Culturally sensitive</a:t>
            </a:r>
          </a:p>
          <a:p>
            <a:pPr marL="182956" indent="-171450">
              <a:buFont typeface="Arial" panose="020B0604020202020204" pitchFamily="34" charset="0"/>
              <a:buChar char="•"/>
            </a:pPr>
            <a:r>
              <a:rPr lang="en-HK" altLang="zh-HK" sz="1000" dirty="0"/>
              <a:t>Details oriented</a:t>
            </a:r>
          </a:p>
          <a:p>
            <a:pPr marL="182956" indent="-171450">
              <a:buFont typeface="Arial" panose="020B0604020202020204" pitchFamily="34" charset="0"/>
              <a:buChar char="•"/>
            </a:pPr>
            <a:r>
              <a:rPr lang="en-HK" altLang="zh-HK" sz="1000" dirty="0"/>
              <a:t>Flexible</a:t>
            </a:r>
          </a:p>
          <a:p>
            <a:pPr marL="182956" indent="-171450">
              <a:buFont typeface="Arial" panose="020B0604020202020204" pitchFamily="34" charset="0"/>
              <a:buChar char="•"/>
            </a:pPr>
            <a:r>
              <a:rPr lang="en-HK" altLang="zh-HK" sz="1000" dirty="0"/>
              <a:t>Friendly</a:t>
            </a:r>
          </a:p>
          <a:p>
            <a:pPr marL="182956" indent="-171450">
              <a:buFont typeface="Arial" panose="020B0604020202020204" pitchFamily="34" charset="0"/>
              <a:buChar char="•"/>
            </a:pPr>
            <a:r>
              <a:rPr lang="en-HK" altLang="zh-HK" sz="1000" dirty="0"/>
              <a:t>Helpful</a:t>
            </a:r>
          </a:p>
          <a:p>
            <a:pPr marL="182956" indent="-171450">
              <a:buFont typeface="Arial" panose="020B0604020202020204" pitchFamily="34" charset="0"/>
              <a:buChar char="•"/>
            </a:pPr>
            <a:r>
              <a:rPr lang="en-HK" altLang="zh-HK" sz="1000" dirty="0"/>
              <a:t>Humble</a:t>
            </a:r>
          </a:p>
          <a:p>
            <a:pPr marL="182956" indent="-171450">
              <a:buFont typeface="Arial" panose="020B0604020202020204" pitchFamily="34" charset="0"/>
              <a:buChar char="•"/>
            </a:pPr>
            <a:r>
              <a:rPr lang="en-HK" altLang="zh-HK" sz="1000" dirty="0"/>
              <a:t>Initiative</a:t>
            </a:r>
          </a:p>
          <a:p>
            <a:pPr marL="182956" indent="-171450">
              <a:buFont typeface="Arial" panose="020B0604020202020204" pitchFamily="34" charset="0"/>
              <a:buChar char="•"/>
            </a:pPr>
            <a:r>
              <a:rPr lang="en-HK" altLang="zh-HK" sz="1000" dirty="0"/>
              <a:t>Life long learning</a:t>
            </a:r>
          </a:p>
          <a:p>
            <a:pPr marL="182956" indent="-171450">
              <a:buFont typeface="Arial" panose="020B0604020202020204" pitchFamily="34" charset="0"/>
              <a:buChar char="•"/>
            </a:pPr>
            <a:r>
              <a:rPr lang="en-HK" altLang="zh-HK" sz="1000" dirty="0"/>
              <a:t>Mature</a:t>
            </a:r>
          </a:p>
          <a:p>
            <a:pPr marL="182956" indent="-171450">
              <a:buFont typeface="Arial" panose="020B0604020202020204" pitchFamily="34" charset="0"/>
              <a:buChar char="•"/>
            </a:pPr>
            <a:r>
              <a:rPr lang="en-HK" altLang="zh-HK" sz="1000" dirty="0"/>
              <a:t>Optimistic</a:t>
            </a:r>
          </a:p>
          <a:p>
            <a:pPr marL="182956" indent="-171450">
              <a:buFont typeface="Arial" panose="020B0604020202020204" pitchFamily="34" charset="0"/>
              <a:buChar char="•"/>
            </a:pPr>
            <a:r>
              <a:rPr lang="en-HK" altLang="zh-HK" sz="1000" dirty="0"/>
              <a:t>Persistent</a:t>
            </a:r>
          </a:p>
          <a:p>
            <a:pPr marL="182956" indent="-171450">
              <a:buFont typeface="Arial" panose="020B0604020202020204" pitchFamily="34" charset="0"/>
              <a:buChar char="•"/>
            </a:pPr>
            <a:r>
              <a:rPr lang="en-HK" altLang="zh-HK" sz="1000" dirty="0"/>
              <a:t>Positive</a:t>
            </a:r>
          </a:p>
          <a:p>
            <a:pPr marL="182956" indent="-171450">
              <a:buFont typeface="Arial" panose="020B0604020202020204" pitchFamily="34" charset="0"/>
              <a:buChar char="•"/>
            </a:pPr>
            <a:r>
              <a:rPr lang="en-HK" altLang="zh-HK" sz="1000" dirty="0"/>
              <a:t>Respectful</a:t>
            </a:r>
          </a:p>
          <a:p>
            <a:pPr marL="182956" indent="-171450">
              <a:buFont typeface="Arial" panose="020B0604020202020204" pitchFamily="34" charset="0"/>
              <a:buChar char="•"/>
            </a:pPr>
            <a:r>
              <a:rPr lang="en-HK" altLang="zh-HK" sz="1000" dirty="0"/>
              <a:t>Sincere</a:t>
            </a:r>
          </a:p>
        </p:txBody>
      </p:sp>
      <p:sp>
        <p:nvSpPr>
          <p:cNvPr id="5" name="Google Shape;541;p12">
            <a:extLst>
              <a:ext uri="{FF2B5EF4-FFF2-40B4-BE49-F238E27FC236}">
                <a16:creationId xmlns:a16="http://schemas.microsoft.com/office/drawing/2014/main" id="{4838468A-93E3-4F70-21C0-CAD5E62E60C1}"/>
              </a:ext>
            </a:extLst>
          </p:cNvPr>
          <p:cNvSpPr txBox="1"/>
          <p:nvPr/>
        </p:nvSpPr>
        <p:spPr>
          <a:xfrm>
            <a:off x="365540" y="4946238"/>
            <a:ext cx="1378422" cy="3649783"/>
          </a:xfrm>
          <a:prstGeom prst="rect">
            <a:avLst/>
          </a:prstGeom>
          <a:noFill/>
          <a:ln>
            <a:noFill/>
          </a:ln>
        </p:spPr>
        <p:txBody>
          <a:bodyPr spcFirstLastPara="1" wrap="square" lIns="0" tIns="48325" rIns="0" bIns="0" anchor="t" anchorCtr="0">
            <a:spAutoFit/>
          </a:bodyPr>
          <a:lstStyle/>
          <a:p>
            <a:pPr marL="182956" indent="-171450">
              <a:buFont typeface="Arial" panose="020B0604020202020204" pitchFamily="34" charset="0"/>
              <a:buChar char="•"/>
            </a:pPr>
            <a:r>
              <a:rPr lang="en-HK" altLang="zh-HK" sz="900" dirty="0"/>
              <a:t>Active learning skills</a:t>
            </a:r>
          </a:p>
          <a:p>
            <a:pPr marL="182956" indent="-171450">
              <a:buFont typeface="Arial" panose="020B0604020202020204" pitchFamily="34" charset="0"/>
              <a:buChar char="•"/>
            </a:pPr>
            <a:r>
              <a:rPr lang="en-HK" altLang="zh-HK" sz="900" dirty="0"/>
              <a:t>Adaptability skills</a:t>
            </a:r>
          </a:p>
          <a:p>
            <a:pPr marL="182956" indent="-171450">
              <a:buFont typeface="Arial" panose="020B0604020202020204" pitchFamily="34" charset="0"/>
              <a:buChar char="•"/>
            </a:pPr>
            <a:r>
              <a:rPr lang="en-HK" altLang="zh-HK" sz="900" dirty="0"/>
              <a:t>Analytical/logical thinking skills</a:t>
            </a:r>
          </a:p>
          <a:p>
            <a:pPr marL="182956" indent="-171450">
              <a:buFont typeface="Arial" panose="020B0604020202020204" pitchFamily="34" charset="0"/>
              <a:buChar char="•"/>
            </a:pPr>
            <a:r>
              <a:rPr lang="en-HK" altLang="zh-HK" sz="900" dirty="0"/>
              <a:t>Complex problem solving skills</a:t>
            </a:r>
          </a:p>
          <a:p>
            <a:pPr marL="182956" indent="-171450">
              <a:buFont typeface="Arial" panose="020B0604020202020204" pitchFamily="34" charset="0"/>
              <a:buChar char="•"/>
            </a:pPr>
            <a:r>
              <a:rPr lang="en-HK" altLang="zh-HK" sz="900" dirty="0"/>
              <a:t>Coordinating skills</a:t>
            </a:r>
          </a:p>
          <a:p>
            <a:pPr marL="182956" indent="-171450">
              <a:buFont typeface="Arial" panose="020B0604020202020204" pitchFamily="34" charset="0"/>
              <a:buChar char="•"/>
            </a:pPr>
            <a:r>
              <a:rPr lang="en-HK" altLang="zh-HK" sz="900" dirty="0"/>
              <a:t>Creative thinking</a:t>
            </a:r>
          </a:p>
          <a:p>
            <a:pPr marL="182956" indent="-171450">
              <a:buFont typeface="Arial" panose="020B0604020202020204" pitchFamily="34" charset="0"/>
              <a:buChar char="•"/>
            </a:pPr>
            <a:r>
              <a:rPr lang="en-HK" altLang="zh-HK" sz="900" dirty="0"/>
              <a:t>Innovating skills</a:t>
            </a:r>
          </a:p>
          <a:p>
            <a:pPr marL="182956" indent="-171450">
              <a:buFont typeface="Arial" panose="020B0604020202020204" pitchFamily="34" charset="0"/>
              <a:buChar char="•"/>
            </a:pPr>
            <a:r>
              <a:rPr lang="en-HK" altLang="zh-HK" sz="900" dirty="0"/>
              <a:t>Judgment and decision making skills</a:t>
            </a:r>
          </a:p>
          <a:p>
            <a:pPr marL="182956" indent="-171450">
              <a:buFont typeface="Arial" panose="020B0604020202020204" pitchFamily="34" charset="0"/>
              <a:buChar char="•"/>
            </a:pPr>
            <a:r>
              <a:rPr lang="en-HK" altLang="zh-HK" sz="900" dirty="0"/>
              <a:t>Leadership skills</a:t>
            </a:r>
          </a:p>
          <a:p>
            <a:pPr marL="182956" indent="-171450">
              <a:buFont typeface="Arial" panose="020B0604020202020204" pitchFamily="34" charset="0"/>
              <a:buChar char="•"/>
            </a:pPr>
            <a:r>
              <a:rPr lang="en-HK" altLang="zh-HK" sz="900" dirty="0"/>
              <a:t>Management of material resources</a:t>
            </a:r>
          </a:p>
          <a:p>
            <a:pPr marL="182956" indent="-171450">
              <a:buFont typeface="Arial" panose="020B0604020202020204" pitchFamily="34" charset="0"/>
              <a:buChar char="•"/>
            </a:pPr>
            <a:r>
              <a:rPr lang="en-HK" altLang="zh-HK" sz="900" dirty="0"/>
              <a:t>Mechanical skills</a:t>
            </a:r>
          </a:p>
          <a:p>
            <a:pPr marL="182956" indent="-171450">
              <a:buFont typeface="Arial" panose="020B0604020202020204" pitchFamily="34" charset="0"/>
              <a:buChar char="•"/>
            </a:pPr>
            <a:r>
              <a:rPr lang="en-HK" altLang="zh-HK" sz="900" dirty="0"/>
              <a:t>Oral communication skill</a:t>
            </a:r>
          </a:p>
          <a:p>
            <a:pPr marL="182956" indent="-171450">
              <a:buFont typeface="Arial" panose="020B0604020202020204" pitchFamily="34" charset="0"/>
              <a:buChar char="•"/>
            </a:pPr>
            <a:r>
              <a:rPr lang="en-HK" altLang="zh-HK" sz="900" dirty="0"/>
              <a:t>Performing skills</a:t>
            </a:r>
          </a:p>
          <a:p>
            <a:pPr marL="182956" indent="-171450">
              <a:buFont typeface="Arial" panose="020B0604020202020204" pitchFamily="34" charset="0"/>
              <a:buChar char="•"/>
            </a:pPr>
            <a:r>
              <a:rPr lang="en-HK" altLang="zh-HK" sz="900" dirty="0"/>
              <a:t>Planning/organization skills</a:t>
            </a:r>
          </a:p>
          <a:p>
            <a:pPr marL="182956" indent="-171450">
              <a:buFont typeface="Arial" panose="020B0604020202020204" pitchFamily="34" charset="0"/>
              <a:buChar char="•"/>
            </a:pPr>
            <a:r>
              <a:rPr lang="en-HK" altLang="zh-HK" sz="900" dirty="0"/>
              <a:t>Reading comprehension skills</a:t>
            </a:r>
          </a:p>
          <a:p>
            <a:pPr marL="182956" indent="-171450">
              <a:buFont typeface="Arial" panose="020B0604020202020204" pitchFamily="34" charset="0"/>
              <a:buChar char="•"/>
            </a:pPr>
            <a:r>
              <a:rPr lang="en-HK" altLang="zh-HK" sz="900" dirty="0"/>
              <a:t>Serving skills</a:t>
            </a:r>
          </a:p>
          <a:p>
            <a:pPr marL="182956" indent="-171450">
              <a:buFont typeface="Arial" panose="020B0604020202020204" pitchFamily="34" charset="0"/>
              <a:buChar char="•"/>
            </a:pPr>
            <a:r>
              <a:rPr lang="en-HK" altLang="zh-HK" sz="900" dirty="0"/>
              <a:t>Speaking</a:t>
            </a:r>
          </a:p>
          <a:p>
            <a:pPr marL="182956" indent="-171450">
              <a:buFont typeface="Arial" panose="020B0604020202020204" pitchFamily="34" charset="0"/>
              <a:buChar char="•"/>
            </a:pPr>
            <a:r>
              <a:rPr lang="en-HK" altLang="zh-HK" sz="900" dirty="0"/>
              <a:t>Time management skills</a:t>
            </a:r>
          </a:p>
        </p:txBody>
      </p:sp>
      <p:sp>
        <p:nvSpPr>
          <p:cNvPr id="6" name="Google Shape;541;p12">
            <a:extLst>
              <a:ext uri="{FF2B5EF4-FFF2-40B4-BE49-F238E27FC236}">
                <a16:creationId xmlns:a16="http://schemas.microsoft.com/office/drawing/2014/main" id="{318A9CBA-EA18-4072-8570-59A0B0B26153}"/>
              </a:ext>
            </a:extLst>
          </p:cNvPr>
          <p:cNvSpPr txBox="1"/>
          <p:nvPr/>
        </p:nvSpPr>
        <p:spPr>
          <a:xfrm>
            <a:off x="1839136" y="4946238"/>
            <a:ext cx="1395669" cy="3234284"/>
          </a:xfrm>
          <a:prstGeom prst="rect">
            <a:avLst/>
          </a:prstGeom>
          <a:noFill/>
          <a:ln>
            <a:noFill/>
          </a:ln>
        </p:spPr>
        <p:txBody>
          <a:bodyPr spcFirstLastPara="1" wrap="square" lIns="0" tIns="48325" rIns="0" bIns="0" anchor="t" anchorCtr="0">
            <a:spAutoFit/>
          </a:bodyPr>
          <a:lstStyle/>
          <a:p>
            <a:pPr marL="182956" indent="-171450">
              <a:buFont typeface="Arial" panose="020B0604020202020204" pitchFamily="34" charset="0"/>
              <a:buChar char="•"/>
            </a:pPr>
            <a:r>
              <a:rPr lang="en-HK" altLang="zh-HK" sz="900" dirty="0"/>
              <a:t>Active listening skills</a:t>
            </a:r>
          </a:p>
          <a:p>
            <a:pPr marL="182956" indent="-171450">
              <a:buFont typeface="Arial" panose="020B0604020202020204" pitchFamily="34" charset="0"/>
              <a:buChar char="•"/>
            </a:pPr>
            <a:r>
              <a:rPr lang="en-HK" altLang="zh-HK" sz="900" dirty="0"/>
              <a:t>Administrative/clerical skills</a:t>
            </a:r>
          </a:p>
          <a:p>
            <a:pPr marL="182956" indent="-171450">
              <a:buFont typeface="Arial" panose="020B0604020202020204" pitchFamily="34" charset="0"/>
              <a:buChar char="•"/>
            </a:pPr>
            <a:r>
              <a:rPr lang="en-HK" altLang="zh-HK" sz="900" dirty="0"/>
              <a:t>Coaching/monitoring skills</a:t>
            </a:r>
          </a:p>
          <a:p>
            <a:pPr marL="182956" indent="-171450">
              <a:buFont typeface="Arial" panose="020B0604020202020204" pitchFamily="34" charset="0"/>
              <a:buChar char="•"/>
            </a:pPr>
            <a:r>
              <a:rPr lang="en-HK" altLang="zh-HK" sz="900" dirty="0"/>
              <a:t>Computer skills</a:t>
            </a:r>
          </a:p>
          <a:p>
            <a:pPr marL="182956" indent="-171450">
              <a:buFont typeface="Arial" panose="020B0604020202020204" pitchFamily="34" charset="0"/>
              <a:buChar char="•"/>
            </a:pPr>
            <a:r>
              <a:rPr lang="en-HK" altLang="zh-HK" sz="900" dirty="0"/>
              <a:t>Counselling/mediation skills</a:t>
            </a:r>
          </a:p>
          <a:p>
            <a:pPr marL="182956" indent="-171450">
              <a:buFont typeface="Arial" panose="020B0604020202020204" pitchFamily="34" charset="0"/>
              <a:buChar char="•"/>
            </a:pPr>
            <a:r>
              <a:rPr lang="en-HK" altLang="zh-HK" sz="900" dirty="0"/>
              <a:t>Critical thinking</a:t>
            </a:r>
          </a:p>
          <a:p>
            <a:pPr marL="182956" indent="-171450">
              <a:buFont typeface="Arial" panose="020B0604020202020204" pitchFamily="34" charset="0"/>
              <a:buChar char="•"/>
            </a:pPr>
            <a:r>
              <a:rPr lang="en-HK" altLang="zh-HK" sz="900" dirty="0"/>
              <a:t>Interpersonal skills</a:t>
            </a:r>
          </a:p>
          <a:p>
            <a:pPr marL="182956" indent="-171450">
              <a:buFont typeface="Arial" panose="020B0604020202020204" pitchFamily="34" charset="0"/>
              <a:buChar char="•"/>
            </a:pPr>
            <a:r>
              <a:rPr lang="en-HK" altLang="zh-HK" sz="900" dirty="0"/>
              <a:t>Language skills</a:t>
            </a:r>
          </a:p>
          <a:p>
            <a:pPr marL="182956" indent="-171450">
              <a:buFont typeface="Arial" panose="020B0604020202020204" pitchFamily="34" charset="0"/>
              <a:buChar char="•"/>
            </a:pPr>
            <a:r>
              <a:rPr lang="en-HK" altLang="zh-HK" sz="900" dirty="0"/>
              <a:t>Management of financial resources</a:t>
            </a:r>
          </a:p>
          <a:p>
            <a:pPr marL="182956" indent="-171450">
              <a:buFont typeface="Arial" panose="020B0604020202020204" pitchFamily="34" charset="0"/>
              <a:buChar char="•"/>
            </a:pPr>
            <a:r>
              <a:rPr lang="en-HK" altLang="zh-HK" sz="900" dirty="0"/>
              <a:t>Management of personnel resources</a:t>
            </a:r>
          </a:p>
          <a:p>
            <a:pPr marL="182956" indent="-171450">
              <a:buFont typeface="Arial" panose="020B0604020202020204" pitchFamily="34" charset="0"/>
              <a:buChar char="•"/>
            </a:pPr>
            <a:r>
              <a:rPr lang="en-HK" altLang="zh-HK" sz="900" dirty="0"/>
              <a:t>Numeracy/mathematics</a:t>
            </a:r>
          </a:p>
          <a:p>
            <a:pPr marL="182956" indent="-171450">
              <a:buFont typeface="Arial" panose="020B0604020202020204" pitchFamily="34" charset="0"/>
              <a:buChar char="•"/>
            </a:pPr>
            <a:r>
              <a:rPr lang="en-HK" altLang="zh-HK" sz="900" dirty="0"/>
              <a:t>Visual perceptual skill</a:t>
            </a:r>
          </a:p>
          <a:p>
            <a:pPr marL="182956" indent="-171450">
              <a:buFont typeface="Arial" panose="020B0604020202020204" pitchFamily="34" charset="0"/>
              <a:buChar char="•"/>
            </a:pPr>
            <a:r>
              <a:rPr lang="en-HK" altLang="zh-HK" sz="900" dirty="0"/>
              <a:t>Persuading skills</a:t>
            </a:r>
          </a:p>
          <a:p>
            <a:pPr marL="182956" indent="-171450">
              <a:buFont typeface="Arial" panose="020B0604020202020204" pitchFamily="34" charset="0"/>
              <a:buChar char="•"/>
            </a:pPr>
            <a:r>
              <a:rPr lang="en-HK" altLang="zh-HK" sz="900" dirty="0"/>
              <a:t>Practical skills</a:t>
            </a:r>
          </a:p>
          <a:p>
            <a:pPr marL="182956" indent="-171450">
              <a:buFont typeface="Arial" panose="020B0604020202020204" pitchFamily="34" charset="0"/>
              <a:buChar char="•"/>
            </a:pPr>
            <a:r>
              <a:rPr lang="en-HK" altLang="zh-HK" sz="900" dirty="0"/>
              <a:t>Science skills</a:t>
            </a:r>
          </a:p>
          <a:p>
            <a:pPr marL="182956" indent="-171450">
              <a:buFont typeface="Arial" panose="020B0604020202020204" pitchFamily="34" charset="0"/>
              <a:buChar char="•"/>
            </a:pPr>
            <a:r>
              <a:rPr lang="en-HK" altLang="zh-HK" sz="900" dirty="0"/>
              <a:t>Social perceptual skills</a:t>
            </a:r>
          </a:p>
          <a:p>
            <a:pPr marL="182956" indent="-171450">
              <a:buFont typeface="Arial" panose="020B0604020202020204" pitchFamily="34" charset="0"/>
              <a:buChar char="•"/>
            </a:pPr>
            <a:r>
              <a:rPr lang="en-HK" altLang="zh-HK" sz="900" dirty="0"/>
              <a:t>Teaching/training skills</a:t>
            </a:r>
          </a:p>
          <a:p>
            <a:pPr marL="182956" indent="-171450">
              <a:buFont typeface="Arial" panose="020B0604020202020204" pitchFamily="34" charset="0"/>
              <a:buChar char="•"/>
            </a:pPr>
            <a:r>
              <a:rPr lang="en-HK" altLang="zh-HK" sz="900" dirty="0"/>
              <a:t>Writing skills</a:t>
            </a:r>
          </a:p>
        </p:txBody>
      </p:sp>
      <p:sp>
        <p:nvSpPr>
          <p:cNvPr id="7" name="Google Shape;541;p12">
            <a:extLst>
              <a:ext uri="{FF2B5EF4-FFF2-40B4-BE49-F238E27FC236}">
                <a16:creationId xmlns:a16="http://schemas.microsoft.com/office/drawing/2014/main" id="{7F97A24C-9382-36B7-8548-E05B5A9BA7FA}"/>
              </a:ext>
            </a:extLst>
          </p:cNvPr>
          <p:cNvSpPr txBox="1"/>
          <p:nvPr/>
        </p:nvSpPr>
        <p:spPr>
          <a:xfrm>
            <a:off x="3524711" y="4943045"/>
            <a:ext cx="1531156" cy="4603890"/>
          </a:xfrm>
          <a:prstGeom prst="rect">
            <a:avLst/>
          </a:prstGeom>
          <a:noFill/>
          <a:ln>
            <a:noFill/>
          </a:ln>
        </p:spPr>
        <p:txBody>
          <a:bodyPr spcFirstLastPara="1" wrap="square" lIns="0" tIns="48325" rIns="0" bIns="0" anchor="t" anchorCtr="0">
            <a:spAutoFit/>
          </a:bodyPr>
          <a:lstStyle/>
          <a:p>
            <a:pPr marL="182956" indent="-171450">
              <a:buSzPct val="95000"/>
              <a:buFont typeface="Arial" panose="020B0604020202020204" pitchFamily="34" charset="0"/>
              <a:buChar char="•"/>
            </a:pPr>
            <a:r>
              <a:rPr lang="en-HK" altLang="zh-HK" sz="800" dirty="0"/>
              <a:t>Knowledge related to Administration and </a:t>
            </a:r>
          </a:p>
          <a:p>
            <a:pPr marL="182956" indent="-171450">
              <a:buSzPct val="95000"/>
              <a:buFont typeface="Arial" panose="020B0604020202020204" pitchFamily="34" charset="0"/>
              <a:buChar char="•"/>
            </a:pPr>
            <a:r>
              <a:rPr lang="en-HK" altLang="zh-HK" sz="800" dirty="0"/>
              <a:t>Management</a:t>
            </a:r>
          </a:p>
          <a:p>
            <a:pPr marL="182956" indent="-171450">
              <a:buSzPct val="95000"/>
              <a:buFont typeface="Arial" panose="020B0604020202020204" pitchFamily="34" charset="0"/>
              <a:buChar char="•"/>
            </a:pPr>
            <a:r>
              <a:rPr lang="en-HK" altLang="zh-HK" sz="800" dirty="0"/>
              <a:t>Knowledge related to Building and Construction</a:t>
            </a:r>
          </a:p>
          <a:p>
            <a:pPr marL="182956" indent="-171450">
              <a:buSzPct val="95000"/>
              <a:buFont typeface="Arial" panose="020B0604020202020204" pitchFamily="34" charset="0"/>
              <a:buChar char="•"/>
            </a:pPr>
            <a:r>
              <a:rPr lang="en-HK" altLang="zh-HK" sz="800" dirty="0"/>
              <a:t>Knowledge related to Clerical</a:t>
            </a:r>
          </a:p>
          <a:p>
            <a:pPr marL="182956" indent="-171450">
              <a:buSzPct val="95000"/>
              <a:buFont typeface="Arial" panose="020B0604020202020204" pitchFamily="34" charset="0"/>
              <a:buChar char="•"/>
            </a:pPr>
            <a:r>
              <a:rPr lang="en-HK" altLang="zh-HK" sz="800" dirty="0"/>
              <a:t>Knowledge related to Computers and Electronics</a:t>
            </a:r>
          </a:p>
          <a:p>
            <a:pPr marL="182956" indent="-171450">
              <a:buSzPct val="95000"/>
              <a:buFont typeface="Arial" panose="020B0604020202020204" pitchFamily="34" charset="0"/>
              <a:buChar char="•"/>
            </a:pPr>
            <a:r>
              <a:rPr lang="en-HK" altLang="zh-HK" sz="800" dirty="0"/>
              <a:t>Knowledge related to Design</a:t>
            </a:r>
          </a:p>
          <a:p>
            <a:pPr marL="182956" indent="-171450">
              <a:buSzPct val="95000"/>
              <a:buFont typeface="Arial" panose="020B0604020202020204" pitchFamily="34" charset="0"/>
              <a:buChar char="•"/>
            </a:pPr>
            <a:r>
              <a:rPr lang="en-HK" altLang="zh-HK" sz="800" dirty="0"/>
              <a:t>Knowledge related to Education and Training</a:t>
            </a:r>
          </a:p>
          <a:p>
            <a:pPr marL="182956" indent="-171450">
              <a:buSzPct val="95000"/>
              <a:buFont typeface="Arial" panose="020B0604020202020204" pitchFamily="34" charset="0"/>
              <a:buChar char="•"/>
            </a:pPr>
            <a:r>
              <a:rPr lang="en-HK" altLang="zh-HK" sz="800" dirty="0"/>
              <a:t>Knowledge related to Fine Arts</a:t>
            </a:r>
          </a:p>
          <a:p>
            <a:pPr marL="182956" indent="-171450">
              <a:buSzPct val="95000"/>
              <a:buFont typeface="Arial" panose="020B0604020202020204" pitchFamily="34" charset="0"/>
              <a:buChar char="•"/>
            </a:pPr>
            <a:r>
              <a:rPr lang="en-HK" altLang="zh-HK" sz="800" dirty="0"/>
              <a:t>Knowledge related to Food  Production</a:t>
            </a:r>
          </a:p>
          <a:p>
            <a:pPr marL="182956" indent="-171450">
              <a:buSzPct val="95000"/>
              <a:buFont typeface="Arial" panose="020B0604020202020204" pitchFamily="34" charset="0"/>
              <a:buChar char="•"/>
            </a:pPr>
            <a:r>
              <a:rPr lang="en-HK" altLang="zh-HK" sz="800" dirty="0"/>
              <a:t>Knowledge related to Geography </a:t>
            </a:r>
          </a:p>
          <a:p>
            <a:pPr marL="182956" indent="-171450">
              <a:buSzPct val="95000"/>
              <a:buFont typeface="Arial" panose="020B0604020202020204" pitchFamily="34" charset="0"/>
              <a:buChar char="•"/>
            </a:pPr>
            <a:r>
              <a:rPr lang="en-HK" altLang="zh-HK" sz="800" dirty="0"/>
              <a:t>Knowledge related to Law and Government</a:t>
            </a:r>
          </a:p>
          <a:p>
            <a:pPr marL="182956" indent="-171450">
              <a:buSzPct val="95000"/>
              <a:buFont typeface="Arial" panose="020B0604020202020204" pitchFamily="34" charset="0"/>
              <a:buChar char="•"/>
            </a:pPr>
            <a:r>
              <a:rPr lang="en-HK" altLang="zh-HK" sz="800" dirty="0"/>
              <a:t>Knowledge related to Mechanical </a:t>
            </a:r>
          </a:p>
          <a:p>
            <a:pPr marL="182956" indent="-171450">
              <a:buSzPct val="95000"/>
              <a:buFont typeface="Arial" panose="020B0604020202020204" pitchFamily="34" charset="0"/>
              <a:buChar char="•"/>
            </a:pPr>
            <a:r>
              <a:rPr lang="en-HK" altLang="zh-HK" sz="800" dirty="0"/>
              <a:t>Knowledge related to Personnel and Human Resources</a:t>
            </a:r>
          </a:p>
          <a:p>
            <a:pPr marL="182956" indent="-171450">
              <a:buSzPct val="95000"/>
              <a:buFont typeface="Arial" panose="020B0604020202020204" pitchFamily="34" charset="0"/>
              <a:buChar char="•"/>
            </a:pPr>
            <a:r>
              <a:rPr lang="en-HK" altLang="zh-HK" sz="800" dirty="0"/>
              <a:t>Knowledge related to Physics </a:t>
            </a:r>
          </a:p>
          <a:p>
            <a:pPr marL="182956" indent="-171450">
              <a:buSzPct val="95000"/>
              <a:buFont typeface="Arial" panose="020B0604020202020204" pitchFamily="34" charset="0"/>
              <a:buChar char="•"/>
            </a:pPr>
            <a:r>
              <a:rPr lang="en-HK" altLang="zh-HK" sz="800" dirty="0"/>
              <a:t>Knowledge related to Psychology </a:t>
            </a:r>
          </a:p>
          <a:p>
            <a:pPr marL="182956" indent="-171450">
              <a:buSzPct val="95000"/>
              <a:buFont typeface="Arial" panose="020B0604020202020204" pitchFamily="34" charset="0"/>
              <a:buChar char="•"/>
            </a:pPr>
            <a:r>
              <a:rPr lang="en-HK" altLang="zh-HK" sz="800" dirty="0"/>
              <a:t>Knowledge related to Sales and Marketing </a:t>
            </a:r>
          </a:p>
          <a:p>
            <a:pPr marL="182956" indent="-171450">
              <a:buSzPct val="95000"/>
              <a:buFont typeface="Arial" panose="020B0604020202020204" pitchFamily="34" charset="0"/>
              <a:buChar char="•"/>
            </a:pPr>
            <a:r>
              <a:rPr lang="en-HK" altLang="zh-HK" sz="800" dirty="0"/>
              <a:t>Knowledge related to Telecommunications </a:t>
            </a:r>
          </a:p>
          <a:p>
            <a:pPr marL="182956" indent="-171450">
              <a:buSzPct val="95000"/>
              <a:buFont typeface="Arial" panose="020B0604020202020204" pitchFamily="34" charset="0"/>
              <a:buChar char="•"/>
            </a:pPr>
            <a:r>
              <a:rPr lang="en-HK" altLang="zh-HK" sz="800" dirty="0"/>
              <a:t>Knowledge related to Transportation </a:t>
            </a:r>
          </a:p>
          <a:p>
            <a:pPr marL="182956" indent="-171450">
              <a:buSzPct val="95000"/>
              <a:buFont typeface="Arial" panose="020B0604020202020204" pitchFamily="34" charset="0"/>
              <a:buChar char="•"/>
            </a:pPr>
            <a:r>
              <a:rPr lang="en-HK" altLang="zh-HK" sz="800" dirty="0"/>
              <a:t>Knowledge developed from Domestic/</a:t>
            </a:r>
            <a:r>
              <a:rPr lang="en-HK" altLang="zh-HK" sz="800" dirty="0" err="1"/>
              <a:t>Neighborhood</a:t>
            </a:r>
            <a:r>
              <a:rPr lang="en-HK" altLang="zh-HK" sz="800" dirty="0"/>
              <a:t> provisioning</a:t>
            </a:r>
          </a:p>
          <a:p>
            <a:pPr marL="182956" indent="-171450">
              <a:buSzPct val="95000"/>
              <a:buFont typeface="Arial" panose="020B0604020202020204" pitchFamily="34" charset="0"/>
              <a:buChar char="•"/>
            </a:pPr>
            <a:r>
              <a:rPr lang="en-HK" altLang="zh-HK" sz="800" dirty="0"/>
              <a:t>Knowledge related to Biology</a:t>
            </a:r>
          </a:p>
        </p:txBody>
      </p:sp>
      <p:sp>
        <p:nvSpPr>
          <p:cNvPr id="10" name="Google Shape;541;p12">
            <a:extLst>
              <a:ext uri="{FF2B5EF4-FFF2-40B4-BE49-F238E27FC236}">
                <a16:creationId xmlns:a16="http://schemas.microsoft.com/office/drawing/2014/main" id="{0F807578-8679-76B3-A708-FEF5848D0FAA}"/>
              </a:ext>
            </a:extLst>
          </p:cNvPr>
          <p:cNvSpPr txBox="1"/>
          <p:nvPr/>
        </p:nvSpPr>
        <p:spPr>
          <a:xfrm>
            <a:off x="5068833" y="4943045"/>
            <a:ext cx="1531155" cy="4603890"/>
          </a:xfrm>
          <a:prstGeom prst="rect">
            <a:avLst/>
          </a:prstGeom>
          <a:noFill/>
          <a:ln>
            <a:noFill/>
          </a:ln>
        </p:spPr>
        <p:txBody>
          <a:bodyPr spcFirstLastPara="1" wrap="square" lIns="0" tIns="48325" rIns="0" bIns="0" anchor="t" anchorCtr="0">
            <a:spAutoFit/>
          </a:bodyPr>
          <a:lstStyle/>
          <a:p>
            <a:pPr marL="182956" indent="-171450">
              <a:buFont typeface="Arial" panose="020B0604020202020204" pitchFamily="34" charset="0"/>
              <a:buChar char="•"/>
            </a:pPr>
            <a:r>
              <a:rPr lang="en-HK" altLang="zh-HK" sz="800" dirty="0"/>
              <a:t>Knowledge related to Chemistry </a:t>
            </a:r>
          </a:p>
          <a:p>
            <a:pPr marL="182956" indent="-171450">
              <a:buFont typeface="Arial" panose="020B0604020202020204" pitchFamily="34" charset="0"/>
              <a:buChar char="•"/>
            </a:pPr>
            <a:r>
              <a:rPr lang="en-HK" altLang="zh-HK" sz="800" dirty="0"/>
              <a:t>Knowledge related to </a:t>
            </a:r>
          </a:p>
          <a:p>
            <a:pPr marL="182956" indent="-171450">
              <a:buFont typeface="Arial" panose="020B0604020202020204" pitchFamily="34" charset="0"/>
              <a:buChar char="•"/>
            </a:pPr>
            <a:r>
              <a:rPr lang="en-HK" altLang="zh-HK" sz="800" dirty="0"/>
              <a:t>Communications and Media </a:t>
            </a:r>
          </a:p>
          <a:p>
            <a:pPr marL="182956" indent="-171450">
              <a:buFont typeface="Arial" panose="020B0604020202020204" pitchFamily="34" charset="0"/>
              <a:buChar char="•"/>
            </a:pPr>
            <a:r>
              <a:rPr lang="en-HK" altLang="zh-HK" sz="800" dirty="0"/>
              <a:t>Knowledge related to Customer and Personal Service</a:t>
            </a:r>
          </a:p>
          <a:p>
            <a:pPr marL="182956" indent="-171450">
              <a:buFont typeface="Arial" panose="020B0604020202020204" pitchFamily="34" charset="0"/>
              <a:buChar char="•"/>
            </a:pPr>
            <a:r>
              <a:rPr lang="en-HK" altLang="zh-HK" sz="800" dirty="0"/>
              <a:t>Knowledge related to Economics and Accounting</a:t>
            </a:r>
          </a:p>
          <a:p>
            <a:pPr marL="182956" indent="-171450">
              <a:buFont typeface="Arial" panose="020B0604020202020204" pitchFamily="34" charset="0"/>
              <a:buChar char="•"/>
            </a:pPr>
            <a:r>
              <a:rPr lang="en-HK" altLang="zh-HK" sz="800" dirty="0"/>
              <a:t>Knowledge related to Engineering and Technology </a:t>
            </a:r>
          </a:p>
          <a:p>
            <a:pPr marL="182956" indent="-171450">
              <a:buFont typeface="Arial" panose="020B0604020202020204" pitchFamily="34" charset="0"/>
              <a:buChar char="•"/>
            </a:pPr>
            <a:r>
              <a:rPr lang="en-HK" altLang="zh-HK" sz="800" dirty="0"/>
              <a:t>Knowledge related to First </a:t>
            </a:r>
          </a:p>
          <a:p>
            <a:pPr marL="182956" indent="-171450">
              <a:buFont typeface="Arial" panose="020B0604020202020204" pitchFamily="34" charset="0"/>
              <a:buChar char="•"/>
            </a:pPr>
            <a:r>
              <a:rPr lang="en-HK" altLang="zh-HK" sz="800" dirty="0"/>
              <a:t>Language </a:t>
            </a:r>
          </a:p>
          <a:p>
            <a:pPr marL="182956" indent="-171450">
              <a:buFont typeface="Arial" panose="020B0604020202020204" pitchFamily="34" charset="0"/>
              <a:buChar char="•"/>
            </a:pPr>
            <a:r>
              <a:rPr lang="en-HK" altLang="zh-HK" sz="800" dirty="0"/>
              <a:t>Knowledge related to Foreign </a:t>
            </a:r>
          </a:p>
          <a:p>
            <a:pPr marL="182956" indent="-171450">
              <a:buFont typeface="Arial" panose="020B0604020202020204" pitchFamily="34" charset="0"/>
              <a:buChar char="•"/>
            </a:pPr>
            <a:r>
              <a:rPr lang="en-HK" altLang="zh-HK" sz="800" dirty="0"/>
              <a:t>Language </a:t>
            </a:r>
          </a:p>
          <a:p>
            <a:pPr marL="182956" indent="-171450">
              <a:buFont typeface="Arial" panose="020B0604020202020204" pitchFamily="34" charset="0"/>
              <a:buChar char="•"/>
            </a:pPr>
            <a:r>
              <a:rPr lang="en-HK" altLang="zh-HK" sz="800" dirty="0"/>
              <a:t>Knowledge related to History and </a:t>
            </a:r>
            <a:r>
              <a:rPr lang="en-HK" altLang="zh-HK" sz="800" dirty="0" err="1"/>
              <a:t>Archeology</a:t>
            </a:r>
            <a:r>
              <a:rPr lang="en-HK" altLang="zh-HK" sz="800" dirty="0"/>
              <a:t> </a:t>
            </a:r>
          </a:p>
          <a:p>
            <a:pPr marL="182956" indent="-171450">
              <a:buFont typeface="Arial" panose="020B0604020202020204" pitchFamily="34" charset="0"/>
              <a:buChar char="•"/>
            </a:pPr>
            <a:r>
              <a:rPr lang="en-HK" altLang="zh-HK" sz="800" dirty="0"/>
              <a:t>Knowledge related to Mathematics</a:t>
            </a:r>
          </a:p>
          <a:p>
            <a:pPr marL="182956" indent="-171450">
              <a:buFont typeface="Arial" panose="020B0604020202020204" pitchFamily="34" charset="0"/>
              <a:buChar char="•"/>
            </a:pPr>
            <a:r>
              <a:rPr lang="en-HK" altLang="zh-HK" sz="800" dirty="0"/>
              <a:t>Knowledge related to Medicine and Dentistry</a:t>
            </a:r>
          </a:p>
          <a:p>
            <a:pPr marL="182956" indent="-171450">
              <a:buFont typeface="Arial" panose="020B0604020202020204" pitchFamily="34" charset="0"/>
              <a:buChar char="•"/>
            </a:pPr>
            <a:r>
              <a:rPr lang="en-HK" altLang="zh-HK" sz="800" dirty="0"/>
              <a:t>Knowledge related to Philosophy and Theology </a:t>
            </a:r>
          </a:p>
          <a:p>
            <a:pPr marL="182956" indent="-171450">
              <a:buFont typeface="Arial" panose="020B0604020202020204" pitchFamily="34" charset="0"/>
              <a:buChar char="•"/>
            </a:pPr>
            <a:r>
              <a:rPr lang="en-HK" altLang="zh-HK" sz="800" dirty="0"/>
              <a:t>Knowledge related to Production and Processing </a:t>
            </a:r>
          </a:p>
          <a:p>
            <a:pPr marL="182956" indent="-171450">
              <a:buFont typeface="Arial" panose="020B0604020202020204" pitchFamily="34" charset="0"/>
              <a:buChar char="•"/>
            </a:pPr>
            <a:r>
              <a:rPr lang="en-HK" altLang="zh-HK" sz="800" dirty="0"/>
              <a:t>Knowledge related to Public </a:t>
            </a:r>
          </a:p>
          <a:p>
            <a:pPr marL="182956" indent="-171450">
              <a:buFont typeface="Arial" panose="020B0604020202020204" pitchFamily="34" charset="0"/>
              <a:buChar char="•"/>
            </a:pPr>
            <a:r>
              <a:rPr lang="en-HK" altLang="zh-HK" sz="800" dirty="0"/>
              <a:t>Safety and Security </a:t>
            </a:r>
          </a:p>
          <a:p>
            <a:pPr marL="182956" indent="-171450">
              <a:buFont typeface="Arial" panose="020B0604020202020204" pitchFamily="34" charset="0"/>
              <a:buChar char="•"/>
            </a:pPr>
            <a:r>
              <a:rPr lang="en-HK" altLang="zh-HK" sz="800" dirty="0"/>
              <a:t>Knowledge related to Sociology and Anthropology </a:t>
            </a:r>
          </a:p>
          <a:p>
            <a:pPr marL="182956" indent="-171450">
              <a:buFont typeface="Arial" panose="020B0604020202020204" pitchFamily="34" charset="0"/>
              <a:buChar char="•"/>
            </a:pPr>
            <a:r>
              <a:rPr lang="en-HK" altLang="zh-HK" sz="800" dirty="0"/>
              <a:t>Knowledge related to Therapy and Counselling</a:t>
            </a:r>
          </a:p>
          <a:p>
            <a:pPr marL="182956" indent="-171450">
              <a:buFont typeface="Arial" panose="020B0604020202020204" pitchFamily="34" charset="0"/>
              <a:buChar char="•"/>
            </a:pPr>
            <a:r>
              <a:rPr lang="en-HK" altLang="zh-HK" sz="800" dirty="0"/>
              <a:t>Knowledge developed from  Voluntary work in organizational settings </a:t>
            </a:r>
          </a:p>
          <a:p>
            <a:pPr marL="182956" indent="-171450">
              <a:buFont typeface="Arial" panose="020B0604020202020204" pitchFamily="34" charset="0"/>
              <a:buChar char="•"/>
            </a:pPr>
            <a:r>
              <a:rPr lang="en-HK" altLang="zh-HK" sz="800" dirty="0"/>
              <a:t>Knowledge developed from  Serious leisure</a:t>
            </a:r>
          </a:p>
        </p:txBody>
      </p:sp>
      <p:grpSp>
        <p:nvGrpSpPr>
          <p:cNvPr id="8" name="群組 7">
            <a:extLst>
              <a:ext uri="{FF2B5EF4-FFF2-40B4-BE49-F238E27FC236}">
                <a16:creationId xmlns:a16="http://schemas.microsoft.com/office/drawing/2014/main" id="{4A238581-21E4-737E-C31F-3061C8D275FB}"/>
              </a:ext>
            </a:extLst>
          </p:cNvPr>
          <p:cNvGrpSpPr>
            <a:grpSpLocks noGrp="1" noUngrp="1" noRot="1" noMove="1" noResize="1"/>
          </p:cNvGrpSpPr>
          <p:nvPr/>
        </p:nvGrpSpPr>
        <p:grpSpPr>
          <a:xfrm>
            <a:off x="131610" y="106321"/>
            <a:ext cx="6594779" cy="9768683"/>
            <a:chOff x="131610" y="106321"/>
            <a:chExt cx="6594779" cy="9768683"/>
          </a:xfrm>
        </p:grpSpPr>
        <p:sp>
          <p:nvSpPr>
            <p:cNvPr id="529" name="Google Shape;529;p12"/>
            <p:cNvSpPr>
              <a:spLocks noGrp="1" noRot="1" noMove="1" noResize="1" noEditPoints="1" noAdjustHandles="1" noChangeArrowheads="1" noChangeShapeType="1"/>
            </p:cNvSpPr>
            <p:nvPr/>
          </p:nvSpPr>
          <p:spPr>
            <a:xfrm>
              <a:off x="131610" y="106321"/>
              <a:ext cx="6594779" cy="9768683"/>
            </a:xfrm>
            <a:custGeom>
              <a:avLst/>
              <a:gdLst/>
              <a:ahLst/>
              <a:cxnLst/>
              <a:rect l="l" t="t" r="r" b="b"/>
              <a:pathLst>
                <a:path w="7279005" h="10402570" extrusionOk="0">
                  <a:moveTo>
                    <a:pt x="6979094" y="10402112"/>
                  </a:moveTo>
                  <a:lnTo>
                    <a:pt x="299440" y="10402112"/>
                  </a:lnTo>
                  <a:lnTo>
                    <a:pt x="250869" y="10398193"/>
                  </a:lnTo>
                  <a:lnTo>
                    <a:pt x="204793" y="10386847"/>
                  </a:lnTo>
                  <a:lnTo>
                    <a:pt x="161829" y="10368690"/>
                  </a:lnTo>
                  <a:lnTo>
                    <a:pt x="122593" y="10344339"/>
                  </a:lnTo>
                  <a:lnTo>
                    <a:pt x="87703" y="10314411"/>
                  </a:lnTo>
                  <a:lnTo>
                    <a:pt x="57773" y="10279521"/>
                  </a:lnTo>
                  <a:lnTo>
                    <a:pt x="33422" y="10240288"/>
                  </a:lnTo>
                  <a:lnTo>
                    <a:pt x="15265" y="10197326"/>
                  </a:lnTo>
                  <a:lnTo>
                    <a:pt x="3919" y="10151252"/>
                  </a:lnTo>
                  <a:lnTo>
                    <a:pt x="0" y="10102684"/>
                  </a:lnTo>
                  <a:lnTo>
                    <a:pt x="0" y="299427"/>
                  </a:lnTo>
                  <a:lnTo>
                    <a:pt x="3919" y="250859"/>
                  </a:lnTo>
                  <a:lnTo>
                    <a:pt x="15265" y="204786"/>
                  </a:lnTo>
                  <a:lnTo>
                    <a:pt x="33422" y="161824"/>
                  </a:lnTo>
                  <a:lnTo>
                    <a:pt x="57773" y="122590"/>
                  </a:lnTo>
                  <a:lnTo>
                    <a:pt x="87703" y="87701"/>
                  </a:lnTo>
                  <a:lnTo>
                    <a:pt x="122593" y="57773"/>
                  </a:lnTo>
                  <a:lnTo>
                    <a:pt x="161829" y="33422"/>
                  </a:lnTo>
                  <a:lnTo>
                    <a:pt x="204793" y="15265"/>
                  </a:lnTo>
                  <a:lnTo>
                    <a:pt x="250869" y="3919"/>
                  </a:lnTo>
                  <a:lnTo>
                    <a:pt x="299440" y="0"/>
                  </a:lnTo>
                  <a:lnTo>
                    <a:pt x="6979094" y="0"/>
                  </a:lnTo>
                  <a:lnTo>
                    <a:pt x="7027662" y="3919"/>
                  </a:lnTo>
                  <a:lnTo>
                    <a:pt x="7073735" y="15265"/>
                  </a:lnTo>
                  <a:lnTo>
                    <a:pt x="7116697" y="33422"/>
                  </a:lnTo>
                  <a:lnTo>
                    <a:pt x="7155931" y="57773"/>
                  </a:lnTo>
                  <a:lnTo>
                    <a:pt x="7190820" y="87701"/>
                  </a:lnTo>
                  <a:lnTo>
                    <a:pt x="7220749" y="122590"/>
                  </a:lnTo>
                  <a:lnTo>
                    <a:pt x="7245100" y="161824"/>
                  </a:lnTo>
                  <a:lnTo>
                    <a:pt x="7263257" y="204786"/>
                  </a:lnTo>
                  <a:lnTo>
                    <a:pt x="7274603" y="250859"/>
                  </a:lnTo>
                  <a:lnTo>
                    <a:pt x="7278522" y="299427"/>
                  </a:lnTo>
                  <a:lnTo>
                    <a:pt x="7278522" y="10102684"/>
                  </a:lnTo>
                  <a:lnTo>
                    <a:pt x="7274603" y="10151252"/>
                  </a:lnTo>
                  <a:lnTo>
                    <a:pt x="7263257" y="10197326"/>
                  </a:lnTo>
                  <a:lnTo>
                    <a:pt x="7245100" y="10240288"/>
                  </a:lnTo>
                  <a:lnTo>
                    <a:pt x="7220749" y="10279521"/>
                  </a:lnTo>
                  <a:lnTo>
                    <a:pt x="7190820" y="10314411"/>
                  </a:lnTo>
                  <a:lnTo>
                    <a:pt x="7155931" y="10344339"/>
                  </a:lnTo>
                  <a:lnTo>
                    <a:pt x="7116697" y="10368690"/>
                  </a:lnTo>
                  <a:lnTo>
                    <a:pt x="7073735" y="10386847"/>
                  </a:lnTo>
                  <a:lnTo>
                    <a:pt x="7027662" y="10398193"/>
                  </a:lnTo>
                  <a:lnTo>
                    <a:pt x="6979094" y="10402112"/>
                  </a:lnTo>
                  <a:close/>
                </a:path>
              </a:pathLst>
            </a:custGeom>
            <a:noFill/>
            <a:ln w="25400" cap="flat" cmpd="sng">
              <a:solidFill>
                <a:srgbClr val="D1D2D3"/>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31">
                <a:solidFill>
                  <a:schemeClr val="dk1"/>
                </a:solidFill>
                <a:latin typeface="Calibri"/>
                <a:ea typeface="Calibri"/>
                <a:cs typeface="Calibri"/>
                <a:sym typeface="Calibri"/>
              </a:endParaRPr>
            </a:p>
          </p:txBody>
        </p:sp>
        <p:sp>
          <p:nvSpPr>
            <p:cNvPr id="531" name="Google Shape;531;p12"/>
            <p:cNvSpPr>
              <a:spLocks noGrp="1" noRot="1" noMove="1" noResize="1" noEditPoints="1" noAdjustHandles="1" noChangeArrowheads="1" noChangeShapeType="1"/>
            </p:cNvSpPr>
            <p:nvPr/>
          </p:nvSpPr>
          <p:spPr>
            <a:xfrm>
              <a:off x="3466313" y="4496917"/>
              <a:ext cx="3168142" cy="5256267"/>
            </a:xfrm>
            <a:custGeom>
              <a:avLst/>
              <a:gdLst/>
              <a:ahLst/>
              <a:cxnLst/>
              <a:rect l="l" t="t" r="r" b="b"/>
              <a:pathLst>
                <a:path w="3346450" h="4640580" extrusionOk="0">
                  <a:moveTo>
                    <a:pt x="3098253" y="4640097"/>
                  </a:moveTo>
                  <a:lnTo>
                    <a:pt x="248043" y="4640097"/>
                  </a:lnTo>
                  <a:lnTo>
                    <a:pt x="198053" y="4635057"/>
                  </a:lnTo>
                  <a:lnTo>
                    <a:pt x="151492" y="4620603"/>
                  </a:lnTo>
                  <a:lnTo>
                    <a:pt x="109358" y="4597732"/>
                  </a:lnTo>
                  <a:lnTo>
                    <a:pt x="72648" y="4567442"/>
                  </a:lnTo>
                  <a:lnTo>
                    <a:pt x="42360" y="4530730"/>
                  </a:lnTo>
                  <a:lnTo>
                    <a:pt x="19491" y="4488594"/>
                  </a:lnTo>
                  <a:lnTo>
                    <a:pt x="5039" y="4442032"/>
                  </a:lnTo>
                  <a:lnTo>
                    <a:pt x="0" y="4392041"/>
                  </a:lnTo>
                  <a:lnTo>
                    <a:pt x="0" y="248056"/>
                  </a:lnTo>
                  <a:lnTo>
                    <a:pt x="5039" y="198065"/>
                  </a:lnTo>
                  <a:lnTo>
                    <a:pt x="19491" y="151502"/>
                  </a:lnTo>
                  <a:lnTo>
                    <a:pt x="42360" y="109366"/>
                  </a:lnTo>
                  <a:lnTo>
                    <a:pt x="72648" y="72655"/>
                  </a:lnTo>
                  <a:lnTo>
                    <a:pt x="109358" y="42364"/>
                  </a:lnTo>
                  <a:lnTo>
                    <a:pt x="151492" y="19493"/>
                  </a:lnTo>
                  <a:lnTo>
                    <a:pt x="198053" y="5039"/>
                  </a:lnTo>
                  <a:lnTo>
                    <a:pt x="248043" y="0"/>
                  </a:lnTo>
                  <a:lnTo>
                    <a:pt x="3098253" y="0"/>
                  </a:lnTo>
                  <a:lnTo>
                    <a:pt x="3148245" y="5039"/>
                  </a:lnTo>
                  <a:lnTo>
                    <a:pt x="3194807" y="19493"/>
                  </a:lnTo>
                  <a:lnTo>
                    <a:pt x="3236943" y="42364"/>
                  </a:lnTo>
                  <a:lnTo>
                    <a:pt x="3273655" y="72655"/>
                  </a:lnTo>
                  <a:lnTo>
                    <a:pt x="3303945" y="109366"/>
                  </a:lnTo>
                  <a:lnTo>
                    <a:pt x="3326816" y="151502"/>
                  </a:lnTo>
                  <a:lnTo>
                    <a:pt x="3341270" y="198065"/>
                  </a:lnTo>
                  <a:lnTo>
                    <a:pt x="3346310" y="248056"/>
                  </a:lnTo>
                  <a:lnTo>
                    <a:pt x="3346310" y="4392041"/>
                  </a:lnTo>
                  <a:lnTo>
                    <a:pt x="3341270" y="4442032"/>
                  </a:lnTo>
                  <a:lnTo>
                    <a:pt x="3326816" y="4488594"/>
                  </a:lnTo>
                  <a:lnTo>
                    <a:pt x="3303945" y="4530730"/>
                  </a:lnTo>
                  <a:lnTo>
                    <a:pt x="3273655" y="4567442"/>
                  </a:lnTo>
                  <a:lnTo>
                    <a:pt x="3236943" y="4597732"/>
                  </a:lnTo>
                  <a:lnTo>
                    <a:pt x="3194807" y="4620603"/>
                  </a:lnTo>
                  <a:lnTo>
                    <a:pt x="3148245" y="4635057"/>
                  </a:lnTo>
                  <a:lnTo>
                    <a:pt x="3098253" y="4640097"/>
                  </a:lnTo>
                  <a:close/>
                </a:path>
              </a:pathLst>
            </a:custGeom>
            <a:noFill/>
            <a:ln w="50800" cap="flat" cmpd="sng">
              <a:solidFill>
                <a:srgbClr val="ADDAE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31">
                <a:solidFill>
                  <a:schemeClr val="dk1"/>
                </a:solidFill>
                <a:latin typeface="Calibri"/>
                <a:ea typeface="Calibri"/>
                <a:cs typeface="Calibri"/>
                <a:sym typeface="Calibri"/>
              </a:endParaRPr>
            </a:p>
          </p:txBody>
        </p:sp>
        <p:sp>
          <p:nvSpPr>
            <p:cNvPr id="532" name="Google Shape;532;p12"/>
            <p:cNvSpPr>
              <a:spLocks noGrp="1" noRot="1" noMove="1" noResize="1" noEditPoints="1" noAdjustHandles="1" noChangeArrowheads="1" noChangeShapeType="1"/>
            </p:cNvSpPr>
            <p:nvPr/>
          </p:nvSpPr>
          <p:spPr>
            <a:xfrm>
              <a:off x="3480344" y="4478600"/>
              <a:ext cx="3154109" cy="406992"/>
            </a:xfrm>
            <a:custGeom>
              <a:avLst/>
              <a:gdLst/>
              <a:ahLst/>
              <a:cxnLst/>
              <a:rect l="l" t="t" r="r" b="b"/>
              <a:pathLst>
                <a:path w="3346450" h="408939" extrusionOk="0">
                  <a:moveTo>
                    <a:pt x="3054477" y="0"/>
                  </a:moveTo>
                  <a:lnTo>
                    <a:pt x="306412" y="0"/>
                  </a:lnTo>
                  <a:lnTo>
                    <a:pt x="256711" y="4010"/>
                  </a:lnTo>
                  <a:lnTo>
                    <a:pt x="209562" y="15621"/>
                  </a:lnTo>
                  <a:lnTo>
                    <a:pt x="165598" y="34201"/>
                  </a:lnTo>
                  <a:lnTo>
                    <a:pt x="125449" y="59119"/>
                  </a:lnTo>
                  <a:lnTo>
                    <a:pt x="89746" y="89746"/>
                  </a:lnTo>
                  <a:lnTo>
                    <a:pt x="59119" y="125449"/>
                  </a:lnTo>
                  <a:lnTo>
                    <a:pt x="34201" y="165598"/>
                  </a:lnTo>
                  <a:lnTo>
                    <a:pt x="15621" y="209562"/>
                  </a:lnTo>
                  <a:lnTo>
                    <a:pt x="4010" y="256711"/>
                  </a:lnTo>
                  <a:lnTo>
                    <a:pt x="0" y="306412"/>
                  </a:lnTo>
                  <a:lnTo>
                    <a:pt x="0" y="408559"/>
                  </a:lnTo>
                  <a:lnTo>
                    <a:pt x="3346310" y="408559"/>
                  </a:lnTo>
                  <a:lnTo>
                    <a:pt x="3346310" y="291833"/>
                  </a:lnTo>
                  <a:lnTo>
                    <a:pt x="3342490" y="244496"/>
                  </a:lnTo>
                  <a:lnTo>
                    <a:pt x="3331432" y="199591"/>
                  </a:lnTo>
                  <a:lnTo>
                    <a:pt x="3313736" y="157718"/>
                  </a:lnTo>
                  <a:lnTo>
                    <a:pt x="3290003" y="119480"/>
                  </a:lnTo>
                  <a:lnTo>
                    <a:pt x="3260834" y="85475"/>
                  </a:lnTo>
                  <a:lnTo>
                    <a:pt x="3226830" y="56306"/>
                  </a:lnTo>
                  <a:lnTo>
                    <a:pt x="3188591" y="32573"/>
                  </a:lnTo>
                  <a:lnTo>
                    <a:pt x="3146719" y="14877"/>
                  </a:lnTo>
                  <a:lnTo>
                    <a:pt x="3101814" y="3819"/>
                  </a:lnTo>
                  <a:lnTo>
                    <a:pt x="3054477" y="0"/>
                  </a:lnTo>
                  <a:close/>
                </a:path>
              </a:pathLst>
            </a:custGeom>
            <a:solidFill>
              <a:srgbClr val="ADDAE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31" dirty="0">
                <a:solidFill>
                  <a:schemeClr val="dk1"/>
                </a:solidFill>
                <a:latin typeface="Calibri"/>
                <a:ea typeface="Calibri"/>
                <a:cs typeface="Calibri"/>
                <a:sym typeface="Calibri"/>
              </a:endParaRPr>
            </a:p>
          </p:txBody>
        </p:sp>
        <p:sp>
          <p:nvSpPr>
            <p:cNvPr id="533" name="Google Shape;533;p12"/>
            <p:cNvSpPr>
              <a:spLocks noGrp="1" noRot="1" noMove="1" noResize="1" noEditPoints="1" noAdjustHandles="1" noChangeArrowheads="1" noChangeShapeType="1"/>
            </p:cNvSpPr>
            <p:nvPr/>
          </p:nvSpPr>
          <p:spPr>
            <a:xfrm>
              <a:off x="3466313" y="4478599"/>
              <a:ext cx="3168141" cy="406992"/>
            </a:xfrm>
            <a:custGeom>
              <a:avLst/>
              <a:gdLst/>
              <a:ahLst/>
              <a:cxnLst/>
              <a:rect l="l" t="t" r="r" b="b"/>
              <a:pathLst>
                <a:path w="3346450" h="408939" extrusionOk="0">
                  <a:moveTo>
                    <a:pt x="3346310" y="408559"/>
                  </a:moveTo>
                  <a:lnTo>
                    <a:pt x="0" y="408559"/>
                  </a:lnTo>
                  <a:lnTo>
                    <a:pt x="0" y="306412"/>
                  </a:lnTo>
                  <a:lnTo>
                    <a:pt x="4010" y="256711"/>
                  </a:lnTo>
                  <a:lnTo>
                    <a:pt x="15621" y="209562"/>
                  </a:lnTo>
                  <a:lnTo>
                    <a:pt x="34201" y="165598"/>
                  </a:lnTo>
                  <a:lnTo>
                    <a:pt x="59119" y="125449"/>
                  </a:lnTo>
                  <a:lnTo>
                    <a:pt x="89746" y="89746"/>
                  </a:lnTo>
                  <a:lnTo>
                    <a:pt x="125449" y="59119"/>
                  </a:lnTo>
                  <a:lnTo>
                    <a:pt x="165598" y="34201"/>
                  </a:lnTo>
                  <a:lnTo>
                    <a:pt x="209562" y="15621"/>
                  </a:lnTo>
                  <a:lnTo>
                    <a:pt x="256711" y="4010"/>
                  </a:lnTo>
                  <a:lnTo>
                    <a:pt x="306412" y="0"/>
                  </a:lnTo>
                  <a:lnTo>
                    <a:pt x="3054477" y="0"/>
                  </a:lnTo>
                  <a:lnTo>
                    <a:pt x="3101814" y="3819"/>
                  </a:lnTo>
                  <a:lnTo>
                    <a:pt x="3146719" y="14877"/>
                  </a:lnTo>
                  <a:lnTo>
                    <a:pt x="3188591" y="32573"/>
                  </a:lnTo>
                  <a:lnTo>
                    <a:pt x="3226830" y="56306"/>
                  </a:lnTo>
                  <a:lnTo>
                    <a:pt x="3260834" y="85475"/>
                  </a:lnTo>
                  <a:lnTo>
                    <a:pt x="3290003" y="119480"/>
                  </a:lnTo>
                  <a:lnTo>
                    <a:pt x="3313736" y="157718"/>
                  </a:lnTo>
                  <a:lnTo>
                    <a:pt x="3331432" y="199591"/>
                  </a:lnTo>
                  <a:lnTo>
                    <a:pt x="3342490" y="244496"/>
                  </a:lnTo>
                  <a:lnTo>
                    <a:pt x="3346310" y="291833"/>
                  </a:lnTo>
                  <a:lnTo>
                    <a:pt x="3346310" y="408559"/>
                  </a:lnTo>
                  <a:close/>
                </a:path>
              </a:pathLst>
            </a:custGeom>
            <a:noFill/>
            <a:ln w="50800" cap="flat" cmpd="sng">
              <a:solidFill>
                <a:srgbClr val="ADDAE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31">
                <a:solidFill>
                  <a:schemeClr val="dk1"/>
                </a:solidFill>
                <a:latin typeface="Calibri"/>
                <a:ea typeface="Calibri"/>
                <a:cs typeface="Calibri"/>
                <a:sym typeface="Calibri"/>
              </a:endParaRPr>
            </a:p>
          </p:txBody>
        </p:sp>
        <p:sp>
          <p:nvSpPr>
            <p:cNvPr id="534" name="Google Shape;534;p12"/>
            <p:cNvSpPr txBox="1">
              <a:spLocks noGrp="1" noRot="1" noMove="1" noResize="1" noEditPoints="1" noAdjustHandles="1" noChangeArrowheads="1" noChangeShapeType="1"/>
            </p:cNvSpPr>
            <p:nvPr/>
          </p:nvSpPr>
          <p:spPr>
            <a:xfrm>
              <a:off x="4379497" y="4555105"/>
              <a:ext cx="1382358" cy="290471"/>
            </a:xfrm>
            <a:prstGeom prst="rect">
              <a:avLst/>
            </a:prstGeom>
            <a:noFill/>
            <a:ln>
              <a:noFill/>
            </a:ln>
          </p:spPr>
          <p:txBody>
            <a:bodyPr spcFirstLastPara="1" wrap="square" lIns="0" tIns="11500" rIns="0" bIns="0" anchor="t" anchorCtr="0">
              <a:spAutoFit/>
            </a:bodyPr>
            <a:lstStyle/>
            <a:p>
              <a:pPr marL="11506" marR="0" lvl="0" indent="0" algn="ctr" rtl="0">
                <a:spcBef>
                  <a:spcPts val="0"/>
                </a:spcBef>
                <a:spcAft>
                  <a:spcPts val="0"/>
                </a:spcAft>
                <a:buNone/>
              </a:pPr>
              <a:r>
                <a:rPr lang="en-US" sz="1812" b="1" dirty="0">
                  <a:solidFill>
                    <a:srgbClr val="231F20"/>
                  </a:solidFill>
                  <a:latin typeface="Microsoft JhengHei" panose="020B0604030504040204" pitchFamily="34" charset="-120"/>
                  <a:ea typeface="Microsoft JhengHei" panose="020B0604030504040204" pitchFamily="34" charset="-120"/>
                  <a:sym typeface="Arial"/>
                </a:rPr>
                <a:t>Knowledge</a:t>
              </a:r>
              <a:endParaRPr sz="1812" b="1" dirty="0">
                <a:solidFill>
                  <a:schemeClr val="dk1"/>
                </a:solidFill>
                <a:latin typeface="Microsoft JhengHei" panose="020B0604030504040204" pitchFamily="34" charset="-120"/>
                <a:ea typeface="Microsoft JhengHei" panose="020B0604030504040204" pitchFamily="34" charset="-120"/>
                <a:sym typeface="Arial"/>
              </a:endParaRPr>
            </a:p>
          </p:txBody>
        </p:sp>
        <p:grpSp>
          <p:nvGrpSpPr>
            <p:cNvPr id="537" name="Google Shape;537;p12"/>
            <p:cNvGrpSpPr>
              <a:grpSpLocks noGrp="1" noUngrp="1" noRot="1" noMove="1" noResize="1"/>
            </p:cNvGrpSpPr>
            <p:nvPr/>
          </p:nvGrpSpPr>
          <p:grpSpPr>
            <a:xfrm>
              <a:off x="230055" y="4496918"/>
              <a:ext cx="3161631" cy="5256267"/>
              <a:chOff x="246736" y="5586245"/>
              <a:chExt cx="3489659" cy="5801621"/>
            </a:xfrm>
          </p:grpSpPr>
          <p:sp>
            <p:nvSpPr>
              <p:cNvPr id="538" name="Google Shape;538;p12"/>
              <p:cNvSpPr>
                <a:spLocks noGrp="1" noRot="1" noMove="1" noResize="1" noEditPoints="1" noAdjustHandles="1" noChangeArrowheads="1" noChangeShapeType="1"/>
              </p:cNvSpPr>
              <p:nvPr/>
            </p:nvSpPr>
            <p:spPr>
              <a:xfrm>
                <a:off x="246736" y="5586245"/>
                <a:ext cx="3474170" cy="5801621"/>
              </a:xfrm>
              <a:custGeom>
                <a:avLst/>
                <a:gdLst/>
                <a:ahLst/>
                <a:cxnLst/>
                <a:rect l="l" t="t" r="r" b="b"/>
                <a:pathLst>
                  <a:path w="3346450" h="4640580" extrusionOk="0">
                    <a:moveTo>
                      <a:pt x="3098253" y="4640097"/>
                    </a:moveTo>
                    <a:lnTo>
                      <a:pt x="248043" y="4640097"/>
                    </a:lnTo>
                    <a:lnTo>
                      <a:pt x="198053" y="4635057"/>
                    </a:lnTo>
                    <a:lnTo>
                      <a:pt x="151492" y="4620603"/>
                    </a:lnTo>
                    <a:lnTo>
                      <a:pt x="109358" y="4597732"/>
                    </a:lnTo>
                    <a:lnTo>
                      <a:pt x="72648" y="4567442"/>
                    </a:lnTo>
                    <a:lnTo>
                      <a:pt x="42360" y="4530730"/>
                    </a:lnTo>
                    <a:lnTo>
                      <a:pt x="19491" y="4488594"/>
                    </a:lnTo>
                    <a:lnTo>
                      <a:pt x="5039" y="4442032"/>
                    </a:lnTo>
                    <a:lnTo>
                      <a:pt x="0" y="4392041"/>
                    </a:lnTo>
                    <a:lnTo>
                      <a:pt x="0" y="248056"/>
                    </a:lnTo>
                    <a:lnTo>
                      <a:pt x="5039" y="198065"/>
                    </a:lnTo>
                    <a:lnTo>
                      <a:pt x="19491" y="151502"/>
                    </a:lnTo>
                    <a:lnTo>
                      <a:pt x="42360" y="109366"/>
                    </a:lnTo>
                    <a:lnTo>
                      <a:pt x="72648" y="72655"/>
                    </a:lnTo>
                    <a:lnTo>
                      <a:pt x="109358" y="42364"/>
                    </a:lnTo>
                    <a:lnTo>
                      <a:pt x="151492" y="19493"/>
                    </a:lnTo>
                    <a:lnTo>
                      <a:pt x="198053" y="5039"/>
                    </a:lnTo>
                    <a:lnTo>
                      <a:pt x="248043" y="0"/>
                    </a:lnTo>
                    <a:lnTo>
                      <a:pt x="3098253" y="0"/>
                    </a:lnTo>
                    <a:lnTo>
                      <a:pt x="3148245" y="5039"/>
                    </a:lnTo>
                    <a:lnTo>
                      <a:pt x="3194807" y="19493"/>
                    </a:lnTo>
                    <a:lnTo>
                      <a:pt x="3236943" y="42364"/>
                    </a:lnTo>
                    <a:lnTo>
                      <a:pt x="3273655" y="72655"/>
                    </a:lnTo>
                    <a:lnTo>
                      <a:pt x="3303945" y="109366"/>
                    </a:lnTo>
                    <a:lnTo>
                      <a:pt x="3326816" y="151502"/>
                    </a:lnTo>
                    <a:lnTo>
                      <a:pt x="3341270" y="198065"/>
                    </a:lnTo>
                    <a:lnTo>
                      <a:pt x="3346310" y="248056"/>
                    </a:lnTo>
                    <a:lnTo>
                      <a:pt x="3346310" y="4392041"/>
                    </a:lnTo>
                    <a:lnTo>
                      <a:pt x="3341270" y="4442032"/>
                    </a:lnTo>
                    <a:lnTo>
                      <a:pt x="3326816" y="4488594"/>
                    </a:lnTo>
                    <a:lnTo>
                      <a:pt x="3303945" y="4530730"/>
                    </a:lnTo>
                    <a:lnTo>
                      <a:pt x="3273655" y="4567442"/>
                    </a:lnTo>
                    <a:lnTo>
                      <a:pt x="3236943" y="4597732"/>
                    </a:lnTo>
                    <a:lnTo>
                      <a:pt x="3194807" y="4620603"/>
                    </a:lnTo>
                    <a:lnTo>
                      <a:pt x="3148245" y="4635057"/>
                    </a:lnTo>
                    <a:lnTo>
                      <a:pt x="3098253" y="4640097"/>
                    </a:lnTo>
                    <a:close/>
                  </a:path>
                </a:pathLst>
              </a:custGeom>
              <a:noFill/>
              <a:ln w="50800" cap="flat" cmpd="sng">
                <a:solidFill>
                  <a:srgbClr val="F0F2BB"/>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31">
                  <a:solidFill>
                    <a:schemeClr val="dk1"/>
                  </a:solidFill>
                  <a:latin typeface="Calibri"/>
                  <a:ea typeface="Calibri"/>
                  <a:cs typeface="Calibri"/>
                  <a:sym typeface="Calibri"/>
                </a:endParaRPr>
              </a:p>
            </p:txBody>
          </p:sp>
          <p:sp>
            <p:nvSpPr>
              <p:cNvPr id="539" name="Google Shape;539;p12"/>
              <p:cNvSpPr>
                <a:spLocks noGrp="1" noRot="1" noMove="1" noResize="1" noEditPoints="1" noAdjustHandles="1" noChangeArrowheads="1" noChangeShapeType="1"/>
              </p:cNvSpPr>
              <p:nvPr/>
            </p:nvSpPr>
            <p:spPr>
              <a:xfrm>
                <a:off x="246736" y="5606895"/>
                <a:ext cx="3489659" cy="408939"/>
              </a:xfrm>
              <a:custGeom>
                <a:avLst/>
                <a:gdLst/>
                <a:ahLst/>
                <a:cxnLst/>
                <a:rect l="l" t="t" r="r" b="b"/>
                <a:pathLst>
                  <a:path w="3346450" h="408939" extrusionOk="0">
                    <a:moveTo>
                      <a:pt x="3054477" y="0"/>
                    </a:moveTo>
                    <a:lnTo>
                      <a:pt x="306412" y="0"/>
                    </a:lnTo>
                    <a:lnTo>
                      <a:pt x="256711" y="4010"/>
                    </a:lnTo>
                    <a:lnTo>
                      <a:pt x="209562" y="15621"/>
                    </a:lnTo>
                    <a:lnTo>
                      <a:pt x="165598" y="34201"/>
                    </a:lnTo>
                    <a:lnTo>
                      <a:pt x="125449" y="59119"/>
                    </a:lnTo>
                    <a:lnTo>
                      <a:pt x="89746" y="89746"/>
                    </a:lnTo>
                    <a:lnTo>
                      <a:pt x="59119" y="125449"/>
                    </a:lnTo>
                    <a:lnTo>
                      <a:pt x="34201" y="165598"/>
                    </a:lnTo>
                    <a:lnTo>
                      <a:pt x="15621" y="209562"/>
                    </a:lnTo>
                    <a:lnTo>
                      <a:pt x="4010" y="256711"/>
                    </a:lnTo>
                    <a:lnTo>
                      <a:pt x="0" y="306412"/>
                    </a:lnTo>
                    <a:lnTo>
                      <a:pt x="0" y="408559"/>
                    </a:lnTo>
                    <a:lnTo>
                      <a:pt x="3346310" y="408559"/>
                    </a:lnTo>
                    <a:lnTo>
                      <a:pt x="3346310" y="291833"/>
                    </a:lnTo>
                    <a:lnTo>
                      <a:pt x="3342490" y="244496"/>
                    </a:lnTo>
                    <a:lnTo>
                      <a:pt x="3331432" y="199591"/>
                    </a:lnTo>
                    <a:lnTo>
                      <a:pt x="3313736" y="157718"/>
                    </a:lnTo>
                    <a:lnTo>
                      <a:pt x="3290003" y="119480"/>
                    </a:lnTo>
                    <a:lnTo>
                      <a:pt x="3260834" y="85475"/>
                    </a:lnTo>
                    <a:lnTo>
                      <a:pt x="3226830" y="56306"/>
                    </a:lnTo>
                    <a:lnTo>
                      <a:pt x="3188591" y="32573"/>
                    </a:lnTo>
                    <a:lnTo>
                      <a:pt x="3146719" y="14877"/>
                    </a:lnTo>
                    <a:lnTo>
                      <a:pt x="3101814" y="3819"/>
                    </a:lnTo>
                    <a:lnTo>
                      <a:pt x="3054477" y="0"/>
                    </a:lnTo>
                    <a:close/>
                  </a:path>
                </a:pathLst>
              </a:custGeom>
              <a:solidFill>
                <a:srgbClr val="F0F2B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31" dirty="0">
                  <a:solidFill>
                    <a:schemeClr val="dk1"/>
                  </a:solidFill>
                  <a:latin typeface="Calibri"/>
                  <a:ea typeface="Calibri"/>
                  <a:cs typeface="Calibri"/>
                  <a:sym typeface="Calibri"/>
                </a:endParaRPr>
              </a:p>
            </p:txBody>
          </p:sp>
        </p:grpSp>
        <p:sp>
          <p:nvSpPr>
            <p:cNvPr id="540" name="Google Shape;540;p12"/>
            <p:cNvSpPr txBox="1">
              <a:spLocks noGrp="1" noRot="1" noMove="1" noResize="1" noEditPoints="1" noAdjustHandles="1" noChangeArrowheads="1" noChangeShapeType="1"/>
            </p:cNvSpPr>
            <p:nvPr/>
          </p:nvSpPr>
          <p:spPr>
            <a:xfrm>
              <a:off x="1437727" y="4541853"/>
              <a:ext cx="732300" cy="290400"/>
            </a:xfrm>
            <a:prstGeom prst="rect">
              <a:avLst/>
            </a:prstGeom>
            <a:noFill/>
            <a:ln>
              <a:noFill/>
            </a:ln>
          </p:spPr>
          <p:txBody>
            <a:bodyPr spcFirstLastPara="1" wrap="square" lIns="0" tIns="11500" rIns="0" bIns="0" anchor="t" anchorCtr="0">
              <a:spAutoFit/>
            </a:bodyPr>
            <a:lstStyle/>
            <a:p>
              <a:pPr marL="11506" marR="0" lvl="0" indent="0" algn="ctr" rtl="0">
                <a:spcBef>
                  <a:spcPts val="0"/>
                </a:spcBef>
                <a:spcAft>
                  <a:spcPts val="0"/>
                </a:spcAft>
                <a:buNone/>
              </a:pPr>
              <a:r>
                <a:rPr lang="en-US" sz="1812" b="1" dirty="0">
                  <a:solidFill>
                    <a:srgbClr val="231F20"/>
                  </a:solidFill>
                  <a:latin typeface="Microsoft JhengHei" panose="020B0604030504040204" pitchFamily="34" charset="-120"/>
                  <a:ea typeface="Microsoft JhengHei" panose="020B0604030504040204" pitchFamily="34" charset="-120"/>
                  <a:sym typeface="Arial"/>
                </a:rPr>
                <a:t>Skills</a:t>
              </a:r>
              <a:endParaRPr sz="1812" b="1" dirty="0">
                <a:solidFill>
                  <a:schemeClr val="dk1"/>
                </a:solidFill>
                <a:latin typeface="Microsoft JhengHei" panose="020B0604030504040204" pitchFamily="34" charset="-120"/>
                <a:ea typeface="Microsoft JhengHei" panose="020B0604030504040204" pitchFamily="34" charset="-120"/>
                <a:sym typeface="Arial"/>
              </a:endParaRPr>
            </a:p>
          </p:txBody>
        </p:sp>
        <p:grpSp>
          <p:nvGrpSpPr>
            <p:cNvPr id="547" name="Google Shape;547;p12"/>
            <p:cNvGrpSpPr>
              <a:grpSpLocks noGrp="1" noUngrp="1" noRot="1" noMove="1" noResize="1"/>
            </p:cNvGrpSpPr>
            <p:nvPr/>
          </p:nvGrpSpPr>
          <p:grpSpPr>
            <a:xfrm>
              <a:off x="223543" y="590898"/>
              <a:ext cx="3147599" cy="3798897"/>
              <a:chOff x="310597" y="833475"/>
              <a:chExt cx="3474171" cy="4193044"/>
            </a:xfrm>
          </p:grpSpPr>
          <p:sp>
            <p:nvSpPr>
              <p:cNvPr id="548" name="Google Shape;548;p12"/>
              <p:cNvSpPr>
                <a:spLocks noGrp="1" noRot="1" noMove="1" noResize="1" noEditPoints="1" noAdjustHandles="1" noChangeArrowheads="1" noChangeShapeType="1"/>
              </p:cNvSpPr>
              <p:nvPr/>
            </p:nvSpPr>
            <p:spPr>
              <a:xfrm>
                <a:off x="310598" y="833475"/>
                <a:ext cx="3474170" cy="4193044"/>
              </a:xfrm>
              <a:custGeom>
                <a:avLst/>
                <a:gdLst/>
                <a:ahLst/>
                <a:cxnLst/>
                <a:rect l="l" t="t" r="r" b="b"/>
                <a:pathLst>
                  <a:path w="3346450" h="4640580" extrusionOk="0">
                    <a:moveTo>
                      <a:pt x="3098253" y="4640097"/>
                    </a:moveTo>
                    <a:lnTo>
                      <a:pt x="248043" y="4640097"/>
                    </a:lnTo>
                    <a:lnTo>
                      <a:pt x="198053" y="4635057"/>
                    </a:lnTo>
                    <a:lnTo>
                      <a:pt x="151492" y="4620603"/>
                    </a:lnTo>
                    <a:lnTo>
                      <a:pt x="109358" y="4597732"/>
                    </a:lnTo>
                    <a:lnTo>
                      <a:pt x="72648" y="4567442"/>
                    </a:lnTo>
                    <a:lnTo>
                      <a:pt x="42360" y="4530730"/>
                    </a:lnTo>
                    <a:lnTo>
                      <a:pt x="19491" y="4488594"/>
                    </a:lnTo>
                    <a:lnTo>
                      <a:pt x="5039" y="4442032"/>
                    </a:lnTo>
                    <a:lnTo>
                      <a:pt x="0" y="4392041"/>
                    </a:lnTo>
                    <a:lnTo>
                      <a:pt x="0" y="248056"/>
                    </a:lnTo>
                    <a:lnTo>
                      <a:pt x="5039" y="198065"/>
                    </a:lnTo>
                    <a:lnTo>
                      <a:pt x="19491" y="151502"/>
                    </a:lnTo>
                    <a:lnTo>
                      <a:pt x="42360" y="109366"/>
                    </a:lnTo>
                    <a:lnTo>
                      <a:pt x="72648" y="72655"/>
                    </a:lnTo>
                    <a:lnTo>
                      <a:pt x="109358" y="42364"/>
                    </a:lnTo>
                    <a:lnTo>
                      <a:pt x="151492" y="19493"/>
                    </a:lnTo>
                    <a:lnTo>
                      <a:pt x="198053" y="5039"/>
                    </a:lnTo>
                    <a:lnTo>
                      <a:pt x="248043" y="0"/>
                    </a:lnTo>
                    <a:lnTo>
                      <a:pt x="3098253" y="0"/>
                    </a:lnTo>
                    <a:lnTo>
                      <a:pt x="3148245" y="5039"/>
                    </a:lnTo>
                    <a:lnTo>
                      <a:pt x="3194807" y="19493"/>
                    </a:lnTo>
                    <a:lnTo>
                      <a:pt x="3236943" y="42364"/>
                    </a:lnTo>
                    <a:lnTo>
                      <a:pt x="3273655" y="72655"/>
                    </a:lnTo>
                    <a:lnTo>
                      <a:pt x="3303945" y="109366"/>
                    </a:lnTo>
                    <a:lnTo>
                      <a:pt x="3326816" y="151502"/>
                    </a:lnTo>
                    <a:lnTo>
                      <a:pt x="3341270" y="198065"/>
                    </a:lnTo>
                    <a:lnTo>
                      <a:pt x="3346310" y="248056"/>
                    </a:lnTo>
                    <a:lnTo>
                      <a:pt x="3346310" y="4392041"/>
                    </a:lnTo>
                    <a:lnTo>
                      <a:pt x="3341270" y="4442032"/>
                    </a:lnTo>
                    <a:lnTo>
                      <a:pt x="3326816" y="4488594"/>
                    </a:lnTo>
                    <a:lnTo>
                      <a:pt x="3303945" y="4530730"/>
                    </a:lnTo>
                    <a:lnTo>
                      <a:pt x="3273655" y="4567442"/>
                    </a:lnTo>
                    <a:lnTo>
                      <a:pt x="3236943" y="4597732"/>
                    </a:lnTo>
                    <a:lnTo>
                      <a:pt x="3194807" y="4620603"/>
                    </a:lnTo>
                    <a:lnTo>
                      <a:pt x="3148245" y="4635057"/>
                    </a:lnTo>
                    <a:lnTo>
                      <a:pt x="3098253" y="4640097"/>
                    </a:lnTo>
                    <a:close/>
                  </a:path>
                </a:pathLst>
              </a:custGeom>
              <a:noFill/>
              <a:ln w="50800" cap="flat" cmpd="sng">
                <a:solidFill>
                  <a:schemeClr val="accent5">
                    <a:lumMod val="40000"/>
                    <a:lumOff val="60000"/>
                  </a:schemeClr>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31" dirty="0">
                  <a:solidFill>
                    <a:schemeClr val="dk1"/>
                  </a:solidFill>
                  <a:latin typeface="Calibri"/>
                  <a:ea typeface="Calibri"/>
                  <a:cs typeface="Calibri"/>
                  <a:sym typeface="Calibri"/>
                </a:endParaRPr>
              </a:p>
            </p:txBody>
          </p:sp>
          <p:sp>
            <p:nvSpPr>
              <p:cNvPr id="549" name="Google Shape;549;p12"/>
              <p:cNvSpPr>
                <a:spLocks noGrp="1" noRot="1" noMove="1" noResize="1" noEditPoints="1" noAdjustHandles="1" noChangeArrowheads="1" noChangeShapeType="1"/>
              </p:cNvSpPr>
              <p:nvPr/>
            </p:nvSpPr>
            <p:spPr>
              <a:xfrm>
                <a:off x="310597" y="833481"/>
                <a:ext cx="3474170" cy="408940"/>
              </a:xfrm>
              <a:custGeom>
                <a:avLst/>
                <a:gdLst/>
                <a:ahLst/>
                <a:cxnLst/>
                <a:rect l="l" t="t" r="r" b="b"/>
                <a:pathLst>
                  <a:path w="3346450" h="408940" extrusionOk="0">
                    <a:moveTo>
                      <a:pt x="3054477" y="0"/>
                    </a:moveTo>
                    <a:lnTo>
                      <a:pt x="306412" y="0"/>
                    </a:lnTo>
                    <a:lnTo>
                      <a:pt x="256711" y="4010"/>
                    </a:lnTo>
                    <a:lnTo>
                      <a:pt x="209562" y="15621"/>
                    </a:lnTo>
                    <a:lnTo>
                      <a:pt x="165598" y="34201"/>
                    </a:lnTo>
                    <a:lnTo>
                      <a:pt x="125449" y="59119"/>
                    </a:lnTo>
                    <a:lnTo>
                      <a:pt x="89746" y="89746"/>
                    </a:lnTo>
                    <a:lnTo>
                      <a:pt x="59119" y="125449"/>
                    </a:lnTo>
                    <a:lnTo>
                      <a:pt x="34201" y="165598"/>
                    </a:lnTo>
                    <a:lnTo>
                      <a:pt x="15621" y="209562"/>
                    </a:lnTo>
                    <a:lnTo>
                      <a:pt x="4010" y="256711"/>
                    </a:lnTo>
                    <a:lnTo>
                      <a:pt x="0" y="306412"/>
                    </a:lnTo>
                    <a:lnTo>
                      <a:pt x="0" y="408558"/>
                    </a:lnTo>
                    <a:lnTo>
                      <a:pt x="3346310" y="408558"/>
                    </a:lnTo>
                    <a:lnTo>
                      <a:pt x="3346310" y="291833"/>
                    </a:lnTo>
                    <a:lnTo>
                      <a:pt x="3342490" y="244496"/>
                    </a:lnTo>
                    <a:lnTo>
                      <a:pt x="3331432" y="199591"/>
                    </a:lnTo>
                    <a:lnTo>
                      <a:pt x="3313736" y="157718"/>
                    </a:lnTo>
                    <a:lnTo>
                      <a:pt x="3290003" y="119480"/>
                    </a:lnTo>
                    <a:lnTo>
                      <a:pt x="3260834" y="85475"/>
                    </a:lnTo>
                    <a:lnTo>
                      <a:pt x="3226830" y="56306"/>
                    </a:lnTo>
                    <a:lnTo>
                      <a:pt x="3188591" y="32573"/>
                    </a:lnTo>
                    <a:lnTo>
                      <a:pt x="3146719" y="14877"/>
                    </a:lnTo>
                    <a:lnTo>
                      <a:pt x="3101814" y="3819"/>
                    </a:lnTo>
                    <a:lnTo>
                      <a:pt x="3054477" y="0"/>
                    </a:lnTo>
                    <a:close/>
                  </a:path>
                </a:pathLst>
              </a:custGeom>
              <a:solidFill>
                <a:schemeClr val="accent5">
                  <a:lumMod val="40000"/>
                  <a:lumOff val="60000"/>
                </a:schemeClr>
              </a:solidFill>
              <a:ln>
                <a:solidFill>
                  <a:schemeClr val="accent5">
                    <a:lumMod val="40000"/>
                    <a:lumOff val="60000"/>
                  </a:schemeClr>
                </a:solidFill>
              </a:ln>
            </p:spPr>
            <p:txBody>
              <a:bodyPr spcFirstLastPara="1" wrap="square" lIns="0" tIns="0" rIns="0" bIns="0" anchor="t" anchorCtr="0">
                <a:noAutofit/>
              </a:bodyPr>
              <a:lstStyle/>
              <a:p>
                <a:pPr marL="0" marR="0" lvl="0" indent="0" algn="l" rtl="0">
                  <a:spcBef>
                    <a:spcPts val="0"/>
                  </a:spcBef>
                  <a:spcAft>
                    <a:spcPts val="0"/>
                  </a:spcAft>
                  <a:buNone/>
                </a:pPr>
                <a:endParaRPr sz="1631" dirty="0">
                  <a:solidFill>
                    <a:schemeClr val="dk1"/>
                  </a:solidFill>
                  <a:latin typeface="Calibri"/>
                  <a:ea typeface="Calibri"/>
                  <a:cs typeface="Calibri"/>
                  <a:sym typeface="Calibri"/>
                </a:endParaRPr>
              </a:p>
            </p:txBody>
          </p:sp>
        </p:grpSp>
        <p:sp>
          <p:nvSpPr>
            <p:cNvPr id="550" name="Google Shape;550;p12"/>
            <p:cNvSpPr txBox="1">
              <a:spLocks noGrp="1" noRot="1" noMove="1" noResize="1" noEditPoints="1" noAdjustHandles="1" noChangeArrowheads="1" noChangeShapeType="1"/>
            </p:cNvSpPr>
            <p:nvPr/>
          </p:nvSpPr>
          <p:spPr>
            <a:xfrm>
              <a:off x="1252890" y="618791"/>
              <a:ext cx="949200" cy="290400"/>
            </a:xfrm>
            <a:prstGeom prst="rect">
              <a:avLst/>
            </a:prstGeom>
            <a:noFill/>
            <a:ln>
              <a:noFill/>
            </a:ln>
          </p:spPr>
          <p:txBody>
            <a:bodyPr spcFirstLastPara="1" wrap="square" lIns="0" tIns="11500" rIns="0" bIns="0" anchor="t" anchorCtr="0">
              <a:spAutoFit/>
            </a:bodyPr>
            <a:lstStyle/>
            <a:p>
              <a:pPr marL="11506" marR="0" lvl="0" indent="0" algn="ctr" rtl="0">
                <a:spcBef>
                  <a:spcPts val="0"/>
                </a:spcBef>
                <a:spcAft>
                  <a:spcPts val="0"/>
                </a:spcAft>
                <a:buNone/>
              </a:pPr>
              <a:r>
                <a:rPr lang="en-US" sz="1812" b="1" dirty="0">
                  <a:solidFill>
                    <a:schemeClr val="tx2">
                      <a:lumMod val="25000"/>
                    </a:schemeClr>
                  </a:solidFill>
                  <a:latin typeface="Microsoft JhengHei" panose="020B0604030504040204" pitchFamily="34" charset="-120"/>
                  <a:ea typeface="Microsoft JhengHei" panose="020B0604030504040204" pitchFamily="34" charset="-120"/>
                  <a:sym typeface="Arial"/>
                </a:rPr>
                <a:t>Values</a:t>
              </a:r>
              <a:endParaRPr sz="1812" b="1" dirty="0">
                <a:solidFill>
                  <a:schemeClr val="tx2">
                    <a:lumMod val="25000"/>
                  </a:schemeClr>
                </a:solidFill>
                <a:latin typeface="Microsoft JhengHei" panose="020B0604030504040204" pitchFamily="34" charset="-120"/>
                <a:ea typeface="Microsoft JhengHei" panose="020B0604030504040204" pitchFamily="34" charset="-120"/>
                <a:sym typeface="Arial"/>
              </a:endParaRPr>
            </a:p>
          </p:txBody>
        </p:sp>
        <p:grpSp>
          <p:nvGrpSpPr>
            <p:cNvPr id="543" name="Google Shape;543;p12"/>
            <p:cNvGrpSpPr>
              <a:grpSpLocks noGrp="1" noUngrp="1" noRot="1" noMove="1" noResize="1"/>
            </p:cNvGrpSpPr>
            <p:nvPr/>
          </p:nvGrpSpPr>
          <p:grpSpPr>
            <a:xfrm>
              <a:off x="3471657" y="592242"/>
              <a:ext cx="3147597" cy="3797553"/>
              <a:chOff x="3903096" y="828725"/>
              <a:chExt cx="3474168" cy="4191560"/>
            </a:xfrm>
          </p:grpSpPr>
          <p:sp>
            <p:nvSpPr>
              <p:cNvPr id="544" name="Google Shape;544;p12"/>
              <p:cNvSpPr>
                <a:spLocks noGrp="1" noRot="1" noMove="1" noResize="1" noEditPoints="1" noAdjustHandles="1" noChangeArrowheads="1" noChangeShapeType="1"/>
              </p:cNvSpPr>
              <p:nvPr/>
            </p:nvSpPr>
            <p:spPr>
              <a:xfrm>
                <a:off x="3903096" y="828725"/>
                <a:ext cx="3474168" cy="4191560"/>
              </a:xfrm>
              <a:custGeom>
                <a:avLst/>
                <a:gdLst/>
                <a:ahLst/>
                <a:cxnLst/>
                <a:rect l="l" t="t" r="r" b="b"/>
                <a:pathLst>
                  <a:path w="3346450" h="4640580" extrusionOk="0">
                    <a:moveTo>
                      <a:pt x="3098253" y="4640097"/>
                    </a:moveTo>
                    <a:lnTo>
                      <a:pt x="248043" y="4640097"/>
                    </a:lnTo>
                    <a:lnTo>
                      <a:pt x="198053" y="4635057"/>
                    </a:lnTo>
                    <a:lnTo>
                      <a:pt x="151492" y="4620603"/>
                    </a:lnTo>
                    <a:lnTo>
                      <a:pt x="109358" y="4597732"/>
                    </a:lnTo>
                    <a:lnTo>
                      <a:pt x="72648" y="4567442"/>
                    </a:lnTo>
                    <a:lnTo>
                      <a:pt x="42360" y="4530730"/>
                    </a:lnTo>
                    <a:lnTo>
                      <a:pt x="19491" y="4488594"/>
                    </a:lnTo>
                    <a:lnTo>
                      <a:pt x="5039" y="4442032"/>
                    </a:lnTo>
                    <a:lnTo>
                      <a:pt x="0" y="4392041"/>
                    </a:lnTo>
                    <a:lnTo>
                      <a:pt x="0" y="248056"/>
                    </a:lnTo>
                    <a:lnTo>
                      <a:pt x="5039" y="198065"/>
                    </a:lnTo>
                    <a:lnTo>
                      <a:pt x="19491" y="151502"/>
                    </a:lnTo>
                    <a:lnTo>
                      <a:pt x="42360" y="109366"/>
                    </a:lnTo>
                    <a:lnTo>
                      <a:pt x="72648" y="72655"/>
                    </a:lnTo>
                    <a:lnTo>
                      <a:pt x="109358" y="42364"/>
                    </a:lnTo>
                    <a:lnTo>
                      <a:pt x="151492" y="19493"/>
                    </a:lnTo>
                    <a:lnTo>
                      <a:pt x="198053" y="5039"/>
                    </a:lnTo>
                    <a:lnTo>
                      <a:pt x="248043" y="0"/>
                    </a:lnTo>
                    <a:lnTo>
                      <a:pt x="3098253" y="0"/>
                    </a:lnTo>
                    <a:lnTo>
                      <a:pt x="3148245" y="5039"/>
                    </a:lnTo>
                    <a:lnTo>
                      <a:pt x="3194807" y="19493"/>
                    </a:lnTo>
                    <a:lnTo>
                      <a:pt x="3236943" y="42364"/>
                    </a:lnTo>
                    <a:lnTo>
                      <a:pt x="3273655" y="72655"/>
                    </a:lnTo>
                    <a:lnTo>
                      <a:pt x="3303945" y="109366"/>
                    </a:lnTo>
                    <a:lnTo>
                      <a:pt x="3326816" y="151502"/>
                    </a:lnTo>
                    <a:lnTo>
                      <a:pt x="3341270" y="198065"/>
                    </a:lnTo>
                    <a:lnTo>
                      <a:pt x="3346310" y="248056"/>
                    </a:lnTo>
                    <a:lnTo>
                      <a:pt x="3346310" y="4392041"/>
                    </a:lnTo>
                    <a:lnTo>
                      <a:pt x="3341270" y="4442032"/>
                    </a:lnTo>
                    <a:lnTo>
                      <a:pt x="3326816" y="4488594"/>
                    </a:lnTo>
                    <a:lnTo>
                      <a:pt x="3303945" y="4530730"/>
                    </a:lnTo>
                    <a:lnTo>
                      <a:pt x="3273655" y="4567442"/>
                    </a:lnTo>
                    <a:lnTo>
                      <a:pt x="3236943" y="4597732"/>
                    </a:lnTo>
                    <a:lnTo>
                      <a:pt x="3194807" y="4620603"/>
                    </a:lnTo>
                    <a:lnTo>
                      <a:pt x="3148245" y="4635057"/>
                    </a:lnTo>
                    <a:lnTo>
                      <a:pt x="3098253" y="4640097"/>
                    </a:lnTo>
                    <a:close/>
                  </a:path>
                </a:pathLst>
              </a:custGeom>
              <a:noFill/>
              <a:ln w="50800" cap="flat" cmpd="sng">
                <a:solidFill>
                  <a:schemeClr val="accent6">
                    <a:lumMod val="40000"/>
                    <a:lumOff val="60000"/>
                  </a:schemeClr>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631">
                  <a:solidFill>
                    <a:schemeClr val="dk1"/>
                  </a:solidFill>
                  <a:latin typeface="Calibri"/>
                  <a:ea typeface="Calibri"/>
                  <a:cs typeface="Calibri"/>
                  <a:sym typeface="Calibri"/>
                </a:endParaRPr>
              </a:p>
            </p:txBody>
          </p:sp>
          <p:sp>
            <p:nvSpPr>
              <p:cNvPr id="545" name="Google Shape;545;p12"/>
              <p:cNvSpPr>
                <a:spLocks noGrp="1" noRot="1" noMove="1" noResize="1" noEditPoints="1" noAdjustHandles="1" noChangeArrowheads="1" noChangeShapeType="1"/>
              </p:cNvSpPr>
              <p:nvPr/>
            </p:nvSpPr>
            <p:spPr>
              <a:xfrm>
                <a:off x="3903096" y="828732"/>
                <a:ext cx="3474167" cy="408940"/>
              </a:xfrm>
              <a:custGeom>
                <a:avLst/>
                <a:gdLst/>
                <a:ahLst/>
                <a:cxnLst/>
                <a:rect l="l" t="t" r="r" b="b"/>
                <a:pathLst>
                  <a:path w="3346450" h="408940" extrusionOk="0">
                    <a:moveTo>
                      <a:pt x="3054477" y="0"/>
                    </a:moveTo>
                    <a:lnTo>
                      <a:pt x="306412" y="0"/>
                    </a:lnTo>
                    <a:lnTo>
                      <a:pt x="256711" y="4010"/>
                    </a:lnTo>
                    <a:lnTo>
                      <a:pt x="209562" y="15621"/>
                    </a:lnTo>
                    <a:lnTo>
                      <a:pt x="165598" y="34201"/>
                    </a:lnTo>
                    <a:lnTo>
                      <a:pt x="125449" y="59119"/>
                    </a:lnTo>
                    <a:lnTo>
                      <a:pt x="89746" y="89746"/>
                    </a:lnTo>
                    <a:lnTo>
                      <a:pt x="59119" y="125449"/>
                    </a:lnTo>
                    <a:lnTo>
                      <a:pt x="34201" y="165598"/>
                    </a:lnTo>
                    <a:lnTo>
                      <a:pt x="15621" y="209562"/>
                    </a:lnTo>
                    <a:lnTo>
                      <a:pt x="4010" y="256711"/>
                    </a:lnTo>
                    <a:lnTo>
                      <a:pt x="0" y="306412"/>
                    </a:lnTo>
                    <a:lnTo>
                      <a:pt x="0" y="408558"/>
                    </a:lnTo>
                    <a:lnTo>
                      <a:pt x="3346310" y="408558"/>
                    </a:lnTo>
                    <a:lnTo>
                      <a:pt x="3346310" y="291833"/>
                    </a:lnTo>
                    <a:lnTo>
                      <a:pt x="3342490" y="244496"/>
                    </a:lnTo>
                    <a:lnTo>
                      <a:pt x="3331432" y="199591"/>
                    </a:lnTo>
                    <a:lnTo>
                      <a:pt x="3313736" y="157718"/>
                    </a:lnTo>
                    <a:lnTo>
                      <a:pt x="3290003" y="119480"/>
                    </a:lnTo>
                    <a:lnTo>
                      <a:pt x="3260834" y="85475"/>
                    </a:lnTo>
                    <a:lnTo>
                      <a:pt x="3226830" y="56306"/>
                    </a:lnTo>
                    <a:lnTo>
                      <a:pt x="3188591" y="32573"/>
                    </a:lnTo>
                    <a:lnTo>
                      <a:pt x="3146719" y="14877"/>
                    </a:lnTo>
                    <a:lnTo>
                      <a:pt x="3101814" y="3819"/>
                    </a:lnTo>
                    <a:lnTo>
                      <a:pt x="3054477" y="0"/>
                    </a:lnTo>
                    <a:close/>
                  </a:path>
                </a:pathLst>
              </a:custGeom>
              <a:solidFill>
                <a:schemeClr val="accent6">
                  <a:lumMod val="40000"/>
                  <a:lumOff val="60000"/>
                </a:scheme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31" dirty="0">
                  <a:solidFill>
                    <a:schemeClr val="dk1"/>
                  </a:solidFill>
                  <a:latin typeface="Calibri"/>
                  <a:ea typeface="Calibri"/>
                  <a:cs typeface="Calibri"/>
                  <a:sym typeface="Calibri"/>
                </a:endParaRPr>
              </a:p>
            </p:txBody>
          </p:sp>
        </p:grpSp>
        <p:sp>
          <p:nvSpPr>
            <p:cNvPr id="546" name="Google Shape;546;p12"/>
            <p:cNvSpPr txBox="1">
              <a:spLocks noGrp="1" noRot="1" noMove="1" noResize="1" noEditPoints="1" noAdjustHandles="1" noChangeArrowheads="1" noChangeShapeType="1"/>
            </p:cNvSpPr>
            <p:nvPr/>
          </p:nvSpPr>
          <p:spPr>
            <a:xfrm>
              <a:off x="4437129" y="624439"/>
              <a:ext cx="1155410" cy="290471"/>
            </a:xfrm>
            <a:prstGeom prst="rect">
              <a:avLst/>
            </a:prstGeom>
            <a:noFill/>
            <a:ln>
              <a:noFill/>
            </a:ln>
          </p:spPr>
          <p:txBody>
            <a:bodyPr spcFirstLastPara="1" wrap="square" lIns="0" tIns="11500" rIns="0" bIns="0" anchor="t" anchorCtr="0">
              <a:spAutoFit/>
            </a:bodyPr>
            <a:lstStyle/>
            <a:p>
              <a:pPr marL="11506" marR="0" lvl="0" indent="0" algn="ctr" rtl="0">
                <a:spcBef>
                  <a:spcPts val="0"/>
                </a:spcBef>
                <a:spcAft>
                  <a:spcPts val="0"/>
                </a:spcAft>
                <a:buNone/>
              </a:pPr>
              <a:r>
                <a:rPr lang="en-US" sz="1812" b="1" dirty="0">
                  <a:solidFill>
                    <a:schemeClr val="tx2">
                      <a:lumMod val="25000"/>
                    </a:schemeClr>
                  </a:solidFill>
                  <a:latin typeface="Microsoft JhengHei" panose="020B0604030504040204" pitchFamily="34" charset="-120"/>
                  <a:ea typeface="Microsoft JhengHei" panose="020B0604030504040204" pitchFamily="34" charset="-120"/>
                  <a:sym typeface="Arial"/>
                </a:rPr>
                <a:t>Attitudes</a:t>
              </a:r>
              <a:endParaRPr sz="1812" b="1" dirty="0">
                <a:solidFill>
                  <a:schemeClr val="tx2">
                    <a:lumMod val="25000"/>
                  </a:schemeClr>
                </a:solidFill>
                <a:latin typeface="Microsoft JhengHei" panose="020B0604030504040204" pitchFamily="34" charset="-120"/>
                <a:ea typeface="Microsoft JhengHei" panose="020B0604030504040204" pitchFamily="34" charset="-120"/>
                <a:sym typeface="Arial"/>
              </a:endParaRPr>
            </a:p>
          </p:txBody>
        </p:sp>
        <p:sp>
          <p:nvSpPr>
            <p:cNvPr id="530" name="Google Shape;530;p12"/>
            <p:cNvSpPr>
              <a:spLocks noGrp="1" noRot="1" noMove="1" noResize="1" noEditPoints="1" noAdjustHandles="1" noChangeArrowheads="1" noChangeShapeType="1"/>
            </p:cNvSpPr>
            <p:nvPr/>
          </p:nvSpPr>
          <p:spPr>
            <a:xfrm>
              <a:off x="2099667" y="106321"/>
              <a:ext cx="2644125" cy="434359"/>
            </a:xfrm>
            <a:custGeom>
              <a:avLst/>
              <a:gdLst/>
              <a:ahLst/>
              <a:cxnLst/>
              <a:rect l="l" t="t" r="r" b="b"/>
              <a:pathLst>
                <a:path w="2918460" h="479425" extrusionOk="0">
                  <a:moveTo>
                    <a:pt x="2918294" y="0"/>
                  </a:moveTo>
                  <a:lnTo>
                    <a:pt x="0" y="0"/>
                  </a:lnTo>
                  <a:lnTo>
                    <a:pt x="0" y="361086"/>
                  </a:lnTo>
                  <a:lnTo>
                    <a:pt x="9255" y="406932"/>
                  </a:lnTo>
                  <a:lnTo>
                    <a:pt x="34496" y="444369"/>
                  </a:lnTo>
                  <a:lnTo>
                    <a:pt x="71933" y="469610"/>
                  </a:lnTo>
                  <a:lnTo>
                    <a:pt x="117779" y="478866"/>
                  </a:lnTo>
                  <a:lnTo>
                    <a:pt x="2800515" y="478866"/>
                  </a:lnTo>
                  <a:lnTo>
                    <a:pt x="2846360" y="469610"/>
                  </a:lnTo>
                  <a:lnTo>
                    <a:pt x="2883798" y="444369"/>
                  </a:lnTo>
                  <a:lnTo>
                    <a:pt x="2909039" y="406932"/>
                  </a:lnTo>
                  <a:lnTo>
                    <a:pt x="2918294" y="361086"/>
                  </a:lnTo>
                  <a:lnTo>
                    <a:pt x="2918294" y="0"/>
                  </a:lnTo>
                  <a:close/>
                </a:path>
              </a:pathLst>
            </a:custGeom>
            <a:solidFill>
              <a:srgbClr val="D1D2D3">
                <a:alpha val="49800"/>
              </a:srgbClr>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631" dirty="0">
                <a:solidFill>
                  <a:schemeClr val="dk1"/>
                </a:solidFill>
                <a:latin typeface="Calibri"/>
                <a:ea typeface="Calibri"/>
                <a:cs typeface="Calibri"/>
                <a:sym typeface="Calibri"/>
              </a:endParaRPr>
            </a:p>
          </p:txBody>
        </p:sp>
        <p:sp>
          <p:nvSpPr>
            <p:cNvPr id="553" name="Google Shape;553;p12"/>
            <p:cNvSpPr txBox="1">
              <a:spLocks noGrp="1" noRot="1" noMove="1" noResize="1" noEditPoints="1" noAdjustHandles="1" noChangeArrowheads="1" noChangeShapeType="1"/>
            </p:cNvSpPr>
            <p:nvPr/>
          </p:nvSpPr>
          <p:spPr>
            <a:xfrm>
              <a:off x="2210599" y="184632"/>
              <a:ext cx="2436802" cy="290471"/>
            </a:xfrm>
            <a:prstGeom prst="rect">
              <a:avLst/>
            </a:prstGeom>
            <a:noFill/>
            <a:ln>
              <a:noFill/>
            </a:ln>
          </p:spPr>
          <p:txBody>
            <a:bodyPr spcFirstLastPara="1" wrap="square" lIns="0" tIns="11500" rIns="0" bIns="0" anchor="t" anchorCtr="0">
              <a:spAutoFit/>
            </a:bodyPr>
            <a:lstStyle/>
            <a:p>
              <a:pPr marL="11506" marR="0" lvl="0" indent="0" algn="ctr" rtl="0">
                <a:spcBef>
                  <a:spcPts val="0"/>
                </a:spcBef>
                <a:spcAft>
                  <a:spcPts val="0"/>
                </a:spcAft>
                <a:buNone/>
              </a:pPr>
              <a:r>
                <a:rPr lang="en-US" sz="1812" b="1" dirty="0">
                  <a:solidFill>
                    <a:srgbClr val="231F20"/>
                  </a:solidFill>
                  <a:latin typeface="Microsoft JhengHei" panose="020B0604030504040204" pitchFamily="34" charset="-120"/>
                  <a:ea typeface="Microsoft JhengHei" panose="020B0604030504040204" pitchFamily="34" charset="-120"/>
                  <a:sym typeface="Arial"/>
                </a:rPr>
                <a:t>VASK Reference List</a:t>
              </a:r>
              <a:endParaRPr sz="1812" b="1" dirty="0">
                <a:solidFill>
                  <a:schemeClr val="dk1"/>
                </a:solidFill>
                <a:latin typeface="Microsoft JhengHei" panose="020B0604030504040204" pitchFamily="34" charset="-120"/>
                <a:ea typeface="Microsoft JhengHei" panose="020B0604030504040204" pitchFamily="34" charset="-120"/>
                <a:sym typeface="Arial"/>
              </a:endParaRPr>
            </a:p>
          </p:txBody>
        </p:sp>
      </p:grpSp>
    </p:spTree>
  </p:cSld>
  <p:clrMapOvr>
    <a:masterClrMapping/>
  </p:clrMapOvr>
</p:sld>
</file>

<file path=ppt/theme/theme1.xml><?xml version="1.0" encoding="utf-8"?>
<a:theme xmlns:a="http://schemas.openxmlformats.org/drawingml/2006/main" name="Office 佈景主題">
  <a:themeElements>
    <a:clrScheme name="Office 佈景主題">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e6c710f-84ba-451e-9b66-dcbb15180bdc">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E209CA5AC5F84EB4FD049629EA0264" ma:contentTypeVersion="13" ma:contentTypeDescription="Create a new document." ma:contentTypeScope="" ma:versionID="814077b731f0caec5900c8cedfd5977f">
  <xsd:schema xmlns:xsd="http://www.w3.org/2001/XMLSchema" xmlns:xs="http://www.w3.org/2001/XMLSchema" xmlns:p="http://schemas.microsoft.com/office/2006/metadata/properties" xmlns:ns2="fe6c710f-84ba-451e-9b66-dcbb15180bdc" targetNamespace="http://schemas.microsoft.com/office/2006/metadata/properties" ma:root="true" ma:fieldsID="a13d8fe64a97363b551af98200779ea1" ns2:_="">
    <xsd:import namespace="fe6c710f-84ba-451e-9b66-dcbb15180bdc"/>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6c710f-84ba-451e-9b66-dcbb15180b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indexed="true" ma:internalName="MediaServiceLocatio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fd27754-8525-49e3-a055-c5c750a75595"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C432B97-6AA3-4C48-92FB-C680F108F701}">
  <ds:schemaRefs>
    <ds:schemaRef ds:uri="http://purl.org/dc/dcmitype/"/>
    <ds:schemaRef ds:uri="http://purl.org/dc/elements/1.1/"/>
    <ds:schemaRef ds:uri="fe6c710f-84ba-451e-9b66-dcbb15180bdc"/>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8EE63229-B2D7-452E-8E9F-5D6C4D61DFE2}"/>
</file>

<file path=customXml/itemProps3.xml><?xml version="1.0" encoding="utf-8"?>
<ds:datastoreItem xmlns:ds="http://schemas.openxmlformats.org/officeDocument/2006/customXml" ds:itemID="{B59CED96-FF98-4964-8287-C28E1EFAE1E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3474</TotalTime>
  <Words>1174</Words>
  <Application>Microsoft Office PowerPoint</Application>
  <PresentationFormat>A4 紙張 (210x297 公釐)</PresentationFormat>
  <Paragraphs>411</Paragraphs>
  <Slides>5</Slides>
  <Notes>5</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5</vt:i4>
      </vt:variant>
    </vt:vector>
  </HeadingPairs>
  <TitlesOfParts>
    <vt:vector size="14" baseType="lpstr">
      <vt:lpstr>HEITI SC MEDIUM</vt:lpstr>
      <vt:lpstr>Microsoft JhengHei</vt:lpstr>
      <vt:lpstr>MSungHK-Bold</vt:lpstr>
      <vt:lpstr>Noto Sans CJK SC Regular</vt:lpstr>
      <vt:lpstr>新細明體</vt:lpstr>
      <vt:lpstr>Arial</vt:lpstr>
      <vt:lpstr>Calibri</vt:lpstr>
      <vt:lpstr>Times New Roman</vt:lpstr>
      <vt:lpstr>Office 佈景主題</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leona</dc:creator>
  <cp:lastModifiedBy>Stella Koo</cp:lastModifiedBy>
  <cp:revision>19</cp:revision>
  <cp:lastPrinted>2025-05-12T15:49:39Z</cp:lastPrinted>
  <dcterms:created xsi:type="dcterms:W3CDTF">2022-06-09T03:56:33Z</dcterms:created>
  <dcterms:modified xsi:type="dcterms:W3CDTF">2025-05-21T03:54:23Z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0x010100F5E209CA5AC5F84EB4FD049629EA0264</vt:lpwstr>
  </property>
</Properties>
</file>